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551034-27E6-433E-AEAB-43FD24DB79A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38DE9C-7758-499D-9EA9-FDA3A7E88491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244383" y="476672"/>
            <a:ext cx="87849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Porównywanie </a:t>
            </a:r>
            <a:r>
              <a:rPr kumimoji="0" lang="pl-PL" sz="8000" b="1" i="0" u="none" strike="noStrike" kern="0" cap="none" spc="0" normalizeH="0" baseline="0" noProof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liczebności zbiorów:</a:t>
            </a:r>
            <a:r>
              <a:rPr kumimoji="0" lang="pl-PL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pl-PL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pl-PL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MNIEJ, WIĘCEJ, TYLE SAMO. </a:t>
            </a:r>
            <a:br>
              <a:rPr kumimoji="0" lang="pl-PL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pl-PL" sz="8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CZ.2</a:t>
            </a:r>
            <a:endParaRPr kumimoji="0" lang="pl-PL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0657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256991" y="105273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B32C16"/>
              </a:buClr>
              <a:buSzPct val="95000"/>
              <a:buFontTx/>
              <a:buNone/>
              <a:tabLst/>
              <a:defRPr/>
            </a:pPr>
            <a:r>
              <a:rPr lang="pl-PL" sz="4800" b="1" kern="0" smtClean="0">
                <a:solidFill>
                  <a:srgbClr val="FE86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Wyodrębnij zbiory, </a:t>
            </a:r>
            <a:r>
              <a:rPr lang="pl-PL" sz="4800" b="1" kern="0" dirty="0" smtClean="0">
                <a:solidFill>
                  <a:srgbClr val="FE86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następnie je p</a:t>
            </a:r>
            <a:r>
              <a:rPr kumimoji="0" lang="pl-PL" sz="4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E86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orównaj</a:t>
            </a:r>
            <a:r>
              <a:rPr kumimoji="0" lang="pl-PL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E86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pl-PL" sz="4800" b="1" i="0" u="none" strike="noStrike" kern="0" cap="none" spc="0" normalizeH="0" noProof="0" dirty="0" smtClean="0">
                <a:ln>
                  <a:noFill/>
                </a:ln>
                <a:solidFill>
                  <a:srgbClr val="FE86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 </a:t>
            </a:r>
            <a:r>
              <a:rPr kumimoji="0" lang="pl-PL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E8637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odpowiedz, w którym zbiorze jest więcej a, w którym mniej bądź tyle samo elementów .</a:t>
            </a:r>
            <a:endParaRPr kumimoji="0" lang="pl-PL" sz="4800" b="1" i="0" u="none" strike="noStrike" kern="0" cap="none" spc="0" normalizeH="0" baseline="0" noProof="0" dirty="0">
              <a:ln>
                <a:noFill/>
              </a:ln>
              <a:solidFill>
                <a:srgbClr val="FE8637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606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1"/>
            <a:ext cx="1313583" cy="1800200"/>
          </a:xfrm>
        </p:spPr>
      </p:pic>
      <p:pic>
        <p:nvPicPr>
          <p:cNvPr id="5" name="Symbol zastępczy zawartości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20072" y="2852936"/>
            <a:ext cx="1313583" cy="18002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378" y="2186270"/>
            <a:ext cx="1194929" cy="1637590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96951" y="548680"/>
            <a:ext cx="1194929" cy="163759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12976"/>
            <a:ext cx="1155953" cy="1584176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975787" y="2167760"/>
            <a:ext cx="1155953" cy="1584176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63" y="4916667"/>
            <a:ext cx="1902014" cy="1777194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53368" y="4573046"/>
            <a:ext cx="1902014" cy="1777194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16086" y="2819191"/>
            <a:ext cx="1194929" cy="1637590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387" y="4456781"/>
            <a:ext cx="1208977" cy="2063320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46886"/>
            <a:ext cx="1208977" cy="2063320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657" y="5132972"/>
            <a:ext cx="2465711" cy="1344583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986" y="519386"/>
            <a:ext cx="2465711" cy="1344583"/>
          </a:xfrm>
          <a:prstGeom prst="rect">
            <a:avLst/>
          </a:prstGeom>
        </p:spPr>
      </p:pic>
      <p:sp>
        <p:nvSpPr>
          <p:cNvPr id="21" name="Dowolny kształt 20"/>
          <p:cNvSpPr/>
          <p:nvPr/>
        </p:nvSpPr>
        <p:spPr>
          <a:xfrm>
            <a:off x="733320" y="443345"/>
            <a:ext cx="7870353" cy="4585855"/>
          </a:xfrm>
          <a:custGeom>
            <a:avLst/>
            <a:gdLst>
              <a:gd name="connsiteX0" fmla="*/ 2993553 w 7870353"/>
              <a:gd name="connsiteY0" fmla="*/ 1052946 h 4585855"/>
              <a:gd name="connsiteX1" fmla="*/ 2910425 w 7870353"/>
              <a:gd name="connsiteY1" fmla="*/ 955964 h 4585855"/>
              <a:gd name="connsiteX2" fmla="*/ 2813444 w 7870353"/>
              <a:gd name="connsiteY2" fmla="*/ 845128 h 4585855"/>
              <a:gd name="connsiteX3" fmla="*/ 2744171 w 7870353"/>
              <a:gd name="connsiteY3" fmla="*/ 720437 h 4585855"/>
              <a:gd name="connsiteX4" fmla="*/ 2716462 w 7870353"/>
              <a:gd name="connsiteY4" fmla="*/ 678873 h 4585855"/>
              <a:gd name="connsiteX5" fmla="*/ 2674898 w 7870353"/>
              <a:gd name="connsiteY5" fmla="*/ 637310 h 4585855"/>
              <a:gd name="connsiteX6" fmla="*/ 2647189 w 7870353"/>
              <a:gd name="connsiteY6" fmla="*/ 595746 h 4585855"/>
              <a:gd name="connsiteX7" fmla="*/ 2605625 w 7870353"/>
              <a:gd name="connsiteY7" fmla="*/ 554182 h 4585855"/>
              <a:gd name="connsiteX8" fmla="*/ 2577916 w 7870353"/>
              <a:gd name="connsiteY8" fmla="*/ 498764 h 4585855"/>
              <a:gd name="connsiteX9" fmla="*/ 2536353 w 7870353"/>
              <a:gd name="connsiteY9" fmla="*/ 457200 h 4585855"/>
              <a:gd name="connsiteX10" fmla="*/ 2467080 w 7870353"/>
              <a:gd name="connsiteY10" fmla="*/ 346364 h 4585855"/>
              <a:gd name="connsiteX11" fmla="*/ 2425516 w 7870353"/>
              <a:gd name="connsiteY11" fmla="*/ 304800 h 4585855"/>
              <a:gd name="connsiteX12" fmla="*/ 2383953 w 7870353"/>
              <a:gd name="connsiteY12" fmla="*/ 249382 h 4585855"/>
              <a:gd name="connsiteX13" fmla="*/ 2328535 w 7870353"/>
              <a:gd name="connsiteY13" fmla="*/ 207819 h 4585855"/>
              <a:gd name="connsiteX14" fmla="*/ 2273116 w 7870353"/>
              <a:gd name="connsiteY14" fmla="*/ 152400 h 4585855"/>
              <a:gd name="connsiteX15" fmla="*/ 2176135 w 7870353"/>
              <a:gd name="connsiteY15" fmla="*/ 110837 h 4585855"/>
              <a:gd name="connsiteX16" fmla="*/ 2134571 w 7870353"/>
              <a:gd name="connsiteY16" fmla="*/ 83128 h 4585855"/>
              <a:gd name="connsiteX17" fmla="*/ 2051444 w 7870353"/>
              <a:gd name="connsiteY17" fmla="*/ 69273 h 4585855"/>
              <a:gd name="connsiteX18" fmla="*/ 1996025 w 7870353"/>
              <a:gd name="connsiteY18" fmla="*/ 55419 h 4585855"/>
              <a:gd name="connsiteX19" fmla="*/ 1954462 w 7870353"/>
              <a:gd name="connsiteY19" fmla="*/ 41564 h 4585855"/>
              <a:gd name="connsiteX20" fmla="*/ 1899044 w 7870353"/>
              <a:gd name="connsiteY20" fmla="*/ 27710 h 4585855"/>
              <a:gd name="connsiteX21" fmla="*/ 1802062 w 7870353"/>
              <a:gd name="connsiteY21" fmla="*/ 0 h 4585855"/>
              <a:gd name="connsiteX22" fmla="*/ 1538825 w 7870353"/>
              <a:gd name="connsiteY22" fmla="*/ 13855 h 4585855"/>
              <a:gd name="connsiteX23" fmla="*/ 1386425 w 7870353"/>
              <a:gd name="connsiteY23" fmla="*/ 41564 h 4585855"/>
              <a:gd name="connsiteX24" fmla="*/ 1261735 w 7870353"/>
              <a:gd name="connsiteY24" fmla="*/ 69273 h 4585855"/>
              <a:gd name="connsiteX25" fmla="*/ 1178607 w 7870353"/>
              <a:gd name="connsiteY25" fmla="*/ 152400 h 4585855"/>
              <a:gd name="connsiteX26" fmla="*/ 1095480 w 7870353"/>
              <a:gd name="connsiteY26" fmla="*/ 207819 h 4585855"/>
              <a:gd name="connsiteX27" fmla="*/ 1012353 w 7870353"/>
              <a:gd name="connsiteY27" fmla="*/ 263237 h 4585855"/>
              <a:gd name="connsiteX28" fmla="*/ 984644 w 7870353"/>
              <a:gd name="connsiteY28" fmla="*/ 304800 h 4585855"/>
              <a:gd name="connsiteX29" fmla="*/ 915371 w 7870353"/>
              <a:gd name="connsiteY29" fmla="*/ 374073 h 4585855"/>
              <a:gd name="connsiteX30" fmla="*/ 749116 w 7870353"/>
              <a:gd name="connsiteY30" fmla="*/ 498764 h 4585855"/>
              <a:gd name="connsiteX31" fmla="*/ 679844 w 7870353"/>
              <a:gd name="connsiteY31" fmla="*/ 595746 h 4585855"/>
              <a:gd name="connsiteX32" fmla="*/ 665989 w 7870353"/>
              <a:gd name="connsiteY32" fmla="*/ 637310 h 4585855"/>
              <a:gd name="connsiteX33" fmla="*/ 638280 w 7870353"/>
              <a:gd name="connsiteY33" fmla="*/ 678873 h 4585855"/>
              <a:gd name="connsiteX34" fmla="*/ 596716 w 7870353"/>
              <a:gd name="connsiteY34" fmla="*/ 789710 h 4585855"/>
              <a:gd name="connsiteX35" fmla="*/ 569007 w 7870353"/>
              <a:gd name="connsiteY35" fmla="*/ 845128 h 4585855"/>
              <a:gd name="connsiteX36" fmla="*/ 541298 w 7870353"/>
              <a:gd name="connsiteY36" fmla="*/ 942110 h 4585855"/>
              <a:gd name="connsiteX37" fmla="*/ 513589 w 7870353"/>
              <a:gd name="connsiteY37" fmla="*/ 1039091 h 4585855"/>
              <a:gd name="connsiteX38" fmla="*/ 472025 w 7870353"/>
              <a:gd name="connsiteY38" fmla="*/ 1413164 h 4585855"/>
              <a:gd name="connsiteX39" fmla="*/ 444316 w 7870353"/>
              <a:gd name="connsiteY39" fmla="*/ 1468582 h 4585855"/>
              <a:gd name="connsiteX40" fmla="*/ 416607 w 7870353"/>
              <a:gd name="connsiteY40" fmla="*/ 1593273 h 4585855"/>
              <a:gd name="connsiteX41" fmla="*/ 388898 w 7870353"/>
              <a:gd name="connsiteY41" fmla="*/ 1676400 h 4585855"/>
              <a:gd name="connsiteX42" fmla="*/ 375044 w 7870353"/>
              <a:gd name="connsiteY42" fmla="*/ 1745673 h 4585855"/>
              <a:gd name="connsiteX43" fmla="*/ 347335 w 7870353"/>
              <a:gd name="connsiteY43" fmla="*/ 1814946 h 4585855"/>
              <a:gd name="connsiteX44" fmla="*/ 291916 w 7870353"/>
              <a:gd name="connsiteY44" fmla="*/ 1939637 h 4585855"/>
              <a:gd name="connsiteX45" fmla="*/ 264207 w 7870353"/>
              <a:gd name="connsiteY45" fmla="*/ 2036619 h 4585855"/>
              <a:gd name="connsiteX46" fmla="*/ 236498 w 7870353"/>
              <a:gd name="connsiteY46" fmla="*/ 2078182 h 4585855"/>
              <a:gd name="connsiteX47" fmla="*/ 208789 w 7870353"/>
              <a:gd name="connsiteY47" fmla="*/ 2161310 h 4585855"/>
              <a:gd name="connsiteX48" fmla="*/ 181080 w 7870353"/>
              <a:gd name="connsiteY48" fmla="*/ 2216728 h 4585855"/>
              <a:gd name="connsiteX49" fmla="*/ 125662 w 7870353"/>
              <a:gd name="connsiteY49" fmla="*/ 2299855 h 4585855"/>
              <a:gd name="connsiteX50" fmla="*/ 97953 w 7870353"/>
              <a:gd name="connsiteY50" fmla="*/ 2396837 h 4585855"/>
              <a:gd name="connsiteX51" fmla="*/ 84098 w 7870353"/>
              <a:gd name="connsiteY51" fmla="*/ 2452255 h 4585855"/>
              <a:gd name="connsiteX52" fmla="*/ 42535 w 7870353"/>
              <a:gd name="connsiteY52" fmla="*/ 2521528 h 4585855"/>
              <a:gd name="connsiteX53" fmla="*/ 28680 w 7870353"/>
              <a:gd name="connsiteY53" fmla="*/ 2604655 h 4585855"/>
              <a:gd name="connsiteX54" fmla="*/ 971 w 7870353"/>
              <a:gd name="connsiteY54" fmla="*/ 2673928 h 4585855"/>
              <a:gd name="connsiteX55" fmla="*/ 14825 w 7870353"/>
              <a:gd name="connsiteY55" fmla="*/ 3200400 h 4585855"/>
              <a:gd name="connsiteX56" fmla="*/ 28680 w 7870353"/>
              <a:gd name="connsiteY56" fmla="*/ 3255819 h 4585855"/>
              <a:gd name="connsiteX57" fmla="*/ 84098 w 7870353"/>
              <a:gd name="connsiteY57" fmla="*/ 3394364 h 4585855"/>
              <a:gd name="connsiteX58" fmla="*/ 139516 w 7870353"/>
              <a:gd name="connsiteY58" fmla="*/ 3505200 h 4585855"/>
              <a:gd name="connsiteX59" fmla="*/ 194935 w 7870353"/>
              <a:gd name="connsiteY59" fmla="*/ 3643746 h 4585855"/>
              <a:gd name="connsiteX60" fmla="*/ 236498 w 7870353"/>
              <a:gd name="connsiteY60" fmla="*/ 3713019 h 4585855"/>
              <a:gd name="connsiteX61" fmla="*/ 264207 w 7870353"/>
              <a:gd name="connsiteY61" fmla="*/ 3796146 h 4585855"/>
              <a:gd name="connsiteX62" fmla="*/ 278062 w 7870353"/>
              <a:gd name="connsiteY62" fmla="*/ 3837710 h 4585855"/>
              <a:gd name="connsiteX63" fmla="*/ 291916 w 7870353"/>
              <a:gd name="connsiteY63" fmla="*/ 3893128 h 4585855"/>
              <a:gd name="connsiteX64" fmla="*/ 319625 w 7870353"/>
              <a:gd name="connsiteY64" fmla="*/ 3934691 h 4585855"/>
              <a:gd name="connsiteX65" fmla="*/ 375044 w 7870353"/>
              <a:gd name="connsiteY65" fmla="*/ 4087091 h 4585855"/>
              <a:gd name="connsiteX66" fmla="*/ 388898 w 7870353"/>
              <a:gd name="connsiteY66" fmla="*/ 4128655 h 4585855"/>
              <a:gd name="connsiteX67" fmla="*/ 416607 w 7870353"/>
              <a:gd name="connsiteY67" fmla="*/ 4170219 h 4585855"/>
              <a:gd name="connsiteX68" fmla="*/ 444316 w 7870353"/>
              <a:gd name="connsiteY68" fmla="*/ 4253346 h 4585855"/>
              <a:gd name="connsiteX69" fmla="*/ 458171 w 7870353"/>
              <a:gd name="connsiteY69" fmla="*/ 4294910 h 4585855"/>
              <a:gd name="connsiteX70" fmla="*/ 472025 w 7870353"/>
              <a:gd name="connsiteY70" fmla="*/ 4336473 h 4585855"/>
              <a:gd name="connsiteX71" fmla="*/ 638280 w 7870353"/>
              <a:gd name="connsiteY71" fmla="*/ 4475019 h 4585855"/>
              <a:gd name="connsiteX72" fmla="*/ 679844 w 7870353"/>
              <a:gd name="connsiteY72" fmla="*/ 4502728 h 4585855"/>
              <a:gd name="connsiteX73" fmla="*/ 721407 w 7870353"/>
              <a:gd name="connsiteY73" fmla="*/ 4530437 h 4585855"/>
              <a:gd name="connsiteX74" fmla="*/ 762971 w 7870353"/>
              <a:gd name="connsiteY74" fmla="*/ 4544291 h 4585855"/>
              <a:gd name="connsiteX75" fmla="*/ 804535 w 7870353"/>
              <a:gd name="connsiteY75" fmla="*/ 4572000 h 4585855"/>
              <a:gd name="connsiteX76" fmla="*/ 846098 w 7870353"/>
              <a:gd name="connsiteY76" fmla="*/ 4585855 h 4585855"/>
              <a:gd name="connsiteX77" fmla="*/ 1234025 w 7870353"/>
              <a:gd name="connsiteY77" fmla="*/ 4572000 h 4585855"/>
              <a:gd name="connsiteX78" fmla="*/ 1289444 w 7870353"/>
              <a:gd name="connsiteY78" fmla="*/ 4558146 h 4585855"/>
              <a:gd name="connsiteX79" fmla="*/ 1372571 w 7870353"/>
              <a:gd name="connsiteY79" fmla="*/ 4530437 h 4585855"/>
              <a:gd name="connsiteX80" fmla="*/ 1455698 w 7870353"/>
              <a:gd name="connsiteY80" fmla="*/ 4516582 h 4585855"/>
              <a:gd name="connsiteX81" fmla="*/ 1552680 w 7870353"/>
              <a:gd name="connsiteY81" fmla="*/ 4461164 h 4585855"/>
              <a:gd name="connsiteX82" fmla="*/ 1635807 w 7870353"/>
              <a:gd name="connsiteY82" fmla="*/ 4336473 h 4585855"/>
              <a:gd name="connsiteX83" fmla="*/ 1663516 w 7870353"/>
              <a:gd name="connsiteY83" fmla="*/ 4294910 h 4585855"/>
              <a:gd name="connsiteX84" fmla="*/ 1718935 w 7870353"/>
              <a:gd name="connsiteY84" fmla="*/ 4239491 h 4585855"/>
              <a:gd name="connsiteX85" fmla="*/ 1760498 w 7870353"/>
              <a:gd name="connsiteY85" fmla="*/ 4197928 h 4585855"/>
              <a:gd name="connsiteX86" fmla="*/ 1815916 w 7870353"/>
              <a:gd name="connsiteY86" fmla="*/ 4114800 h 4585855"/>
              <a:gd name="connsiteX87" fmla="*/ 1899044 w 7870353"/>
              <a:gd name="connsiteY87" fmla="*/ 4031673 h 4585855"/>
              <a:gd name="connsiteX88" fmla="*/ 1940607 w 7870353"/>
              <a:gd name="connsiteY88" fmla="*/ 3990110 h 4585855"/>
              <a:gd name="connsiteX89" fmla="*/ 2009880 w 7870353"/>
              <a:gd name="connsiteY89" fmla="*/ 3920837 h 4585855"/>
              <a:gd name="connsiteX90" fmla="*/ 2065298 w 7870353"/>
              <a:gd name="connsiteY90" fmla="*/ 3837710 h 4585855"/>
              <a:gd name="connsiteX91" fmla="*/ 2106862 w 7870353"/>
              <a:gd name="connsiteY91" fmla="*/ 3810000 h 4585855"/>
              <a:gd name="connsiteX92" fmla="*/ 2176135 w 7870353"/>
              <a:gd name="connsiteY92" fmla="*/ 3740728 h 4585855"/>
              <a:gd name="connsiteX93" fmla="*/ 2217698 w 7870353"/>
              <a:gd name="connsiteY93" fmla="*/ 3713019 h 4585855"/>
              <a:gd name="connsiteX94" fmla="*/ 2259262 w 7870353"/>
              <a:gd name="connsiteY94" fmla="*/ 3671455 h 4585855"/>
              <a:gd name="connsiteX95" fmla="*/ 2342389 w 7870353"/>
              <a:gd name="connsiteY95" fmla="*/ 3629891 h 4585855"/>
              <a:gd name="connsiteX96" fmla="*/ 2605625 w 7870353"/>
              <a:gd name="connsiteY96" fmla="*/ 3643746 h 4585855"/>
              <a:gd name="connsiteX97" fmla="*/ 2702607 w 7870353"/>
              <a:gd name="connsiteY97" fmla="*/ 3671455 h 4585855"/>
              <a:gd name="connsiteX98" fmla="*/ 2827298 w 7870353"/>
              <a:gd name="connsiteY98" fmla="*/ 3699164 h 4585855"/>
              <a:gd name="connsiteX99" fmla="*/ 2979698 w 7870353"/>
              <a:gd name="connsiteY99" fmla="*/ 3782291 h 4585855"/>
              <a:gd name="connsiteX100" fmla="*/ 3035116 w 7870353"/>
              <a:gd name="connsiteY100" fmla="*/ 3810000 h 4585855"/>
              <a:gd name="connsiteX101" fmla="*/ 3145953 w 7870353"/>
              <a:gd name="connsiteY101" fmla="*/ 3893128 h 4585855"/>
              <a:gd name="connsiteX102" fmla="*/ 3187516 w 7870353"/>
              <a:gd name="connsiteY102" fmla="*/ 3920837 h 4585855"/>
              <a:gd name="connsiteX103" fmla="*/ 3256789 w 7870353"/>
              <a:gd name="connsiteY103" fmla="*/ 3990110 h 4585855"/>
              <a:gd name="connsiteX104" fmla="*/ 3339916 w 7870353"/>
              <a:gd name="connsiteY104" fmla="*/ 4045528 h 4585855"/>
              <a:gd name="connsiteX105" fmla="*/ 3381480 w 7870353"/>
              <a:gd name="connsiteY105" fmla="*/ 4073237 h 4585855"/>
              <a:gd name="connsiteX106" fmla="*/ 3478462 w 7870353"/>
              <a:gd name="connsiteY106" fmla="*/ 4211782 h 4585855"/>
              <a:gd name="connsiteX107" fmla="*/ 3506171 w 7870353"/>
              <a:gd name="connsiteY107" fmla="*/ 4253346 h 4585855"/>
              <a:gd name="connsiteX108" fmla="*/ 3533880 w 7870353"/>
              <a:gd name="connsiteY108" fmla="*/ 4294910 h 4585855"/>
              <a:gd name="connsiteX109" fmla="*/ 3575444 w 7870353"/>
              <a:gd name="connsiteY109" fmla="*/ 4322619 h 4585855"/>
              <a:gd name="connsiteX110" fmla="*/ 3617007 w 7870353"/>
              <a:gd name="connsiteY110" fmla="*/ 4364182 h 4585855"/>
              <a:gd name="connsiteX111" fmla="*/ 3727844 w 7870353"/>
              <a:gd name="connsiteY111" fmla="*/ 4419600 h 4585855"/>
              <a:gd name="connsiteX112" fmla="*/ 3783262 w 7870353"/>
              <a:gd name="connsiteY112" fmla="*/ 4447310 h 4585855"/>
              <a:gd name="connsiteX113" fmla="*/ 3866389 w 7870353"/>
              <a:gd name="connsiteY113" fmla="*/ 4475019 h 4585855"/>
              <a:gd name="connsiteX114" fmla="*/ 3907953 w 7870353"/>
              <a:gd name="connsiteY114" fmla="*/ 4488873 h 4585855"/>
              <a:gd name="connsiteX115" fmla="*/ 4226607 w 7870353"/>
              <a:gd name="connsiteY115" fmla="*/ 4475019 h 4585855"/>
              <a:gd name="connsiteX116" fmla="*/ 4268171 w 7870353"/>
              <a:gd name="connsiteY116" fmla="*/ 4461164 h 4585855"/>
              <a:gd name="connsiteX117" fmla="*/ 4309735 w 7870353"/>
              <a:gd name="connsiteY117" fmla="*/ 4433455 h 4585855"/>
              <a:gd name="connsiteX118" fmla="*/ 5542789 w 7870353"/>
              <a:gd name="connsiteY118" fmla="*/ 4433455 h 4585855"/>
              <a:gd name="connsiteX119" fmla="*/ 5681335 w 7870353"/>
              <a:gd name="connsiteY119" fmla="*/ 4419600 h 4585855"/>
              <a:gd name="connsiteX120" fmla="*/ 5764462 w 7870353"/>
              <a:gd name="connsiteY120" fmla="*/ 4391891 h 4585855"/>
              <a:gd name="connsiteX121" fmla="*/ 5806025 w 7870353"/>
              <a:gd name="connsiteY121" fmla="*/ 4378037 h 4585855"/>
              <a:gd name="connsiteX122" fmla="*/ 5847589 w 7870353"/>
              <a:gd name="connsiteY122" fmla="*/ 4350328 h 4585855"/>
              <a:gd name="connsiteX123" fmla="*/ 5930716 w 7870353"/>
              <a:gd name="connsiteY123" fmla="*/ 4322619 h 4585855"/>
              <a:gd name="connsiteX124" fmla="*/ 5972280 w 7870353"/>
              <a:gd name="connsiteY124" fmla="*/ 4197928 h 4585855"/>
              <a:gd name="connsiteX125" fmla="*/ 5986135 w 7870353"/>
              <a:gd name="connsiteY125" fmla="*/ 4156364 h 4585855"/>
              <a:gd name="connsiteX126" fmla="*/ 6055407 w 7870353"/>
              <a:gd name="connsiteY126" fmla="*/ 4073237 h 4585855"/>
              <a:gd name="connsiteX127" fmla="*/ 6124680 w 7870353"/>
              <a:gd name="connsiteY127" fmla="*/ 4017819 h 4585855"/>
              <a:gd name="connsiteX128" fmla="*/ 6166244 w 7870353"/>
              <a:gd name="connsiteY128" fmla="*/ 3990110 h 4585855"/>
              <a:gd name="connsiteX129" fmla="*/ 6360207 w 7870353"/>
              <a:gd name="connsiteY129" fmla="*/ 3948546 h 4585855"/>
              <a:gd name="connsiteX130" fmla="*/ 6457189 w 7870353"/>
              <a:gd name="connsiteY130" fmla="*/ 3920837 h 4585855"/>
              <a:gd name="connsiteX131" fmla="*/ 6568025 w 7870353"/>
              <a:gd name="connsiteY131" fmla="*/ 3906982 h 4585855"/>
              <a:gd name="connsiteX132" fmla="*/ 6609589 w 7870353"/>
              <a:gd name="connsiteY132" fmla="*/ 3893128 h 4585855"/>
              <a:gd name="connsiteX133" fmla="*/ 6706571 w 7870353"/>
              <a:gd name="connsiteY133" fmla="*/ 3865419 h 4585855"/>
              <a:gd name="connsiteX134" fmla="*/ 6831262 w 7870353"/>
              <a:gd name="connsiteY134" fmla="*/ 3823855 h 4585855"/>
              <a:gd name="connsiteX135" fmla="*/ 6872825 w 7870353"/>
              <a:gd name="connsiteY135" fmla="*/ 3796146 h 4585855"/>
              <a:gd name="connsiteX136" fmla="*/ 6955953 w 7870353"/>
              <a:gd name="connsiteY136" fmla="*/ 3754582 h 4585855"/>
              <a:gd name="connsiteX137" fmla="*/ 6983662 w 7870353"/>
              <a:gd name="connsiteY137" fmla="*/ 3713019 h 4585855"/>
              <a:gd name="connsiteX138" fmla="*/ 7052935 w 7870353"/>
              <a:gd name="connsiteY138" fmla="*/ 3643746 h 4585855"/>
              <a:gd name="connsiteX139" fmla="*/ 7094498 w 7870353"/>
              <a:gd name="connsiteY139" fmla="*/ 3602182 h 4585855"/>
              <a:gd name="connsiteX140" fmla="*/ 7136062 w 7870353"/>
              <a:gd name="connsiteY140" fmla="*/ 3546764 h 4585855"/>
              <a:gd name="connsiteX141" fmla="*/ 7219189 w 7870353"/>
              <a:gd name="connsiteY141" fmla="*/ 3463637 h 4585855"/>
              <a:gd name="connsiteX142" fmla="*/ 7260753 w 7870353"/>
              <a:gd name="connsiteY142" fmla="*/ 3408219 h 4585855"/>
              <a:gd name="connsiteX143" fmla="*/ 7316171 w 7870353"/>
              <a:gd name="connsiteY143" fmla="*/ 3352800 h 4585855"/>
              <a:gd name="connsiteX144" fmla="*/ 7357735 w 7870353"/>
              <a:gd name="connsiteY144" fmla="*/ 3297382 h 4585855"/>
              <a:gd name="connsiteX145" fmla="*/ 7468571 w 7870353"/>
              <a:gd name="connsiteY145" fmla="*/ 3186546 h 4585855"/>
              <a:gd name="connsiteX146" fmla="*/ 7510135 w 7870353"/>
              <a:gd name="connsiteY146" fmla="*/ 3117273 h 4585855"/>
              <a:gd name="connsiteX147" fmla="*/ 7565553 w 7870353"/>
              <a:gd name="connsiteY147" fmla="*/ 3048000 h 4585855"/>
              <a:gd name="connsiteX148" fmla="*/ 7593262 w 7870353"/>
              <a:gd name="connsiteY148" fmla="*/ 3006437 h 4585855"/>
              <a:gd name="connsiteX149" fmla="*/ 7648680 w 7870353"/>
              <a:gd name="connsiteY149" fmla="*/ 2951019 h 4585855"/>
              <a:gd name="connsiteX150" fmla="*/ 7704098 w 7870353"/>
              <a:gd name="connsiteY150" fmla="*/ 2854037 h 4585855"/>
              <a:gd name="connsiteX151" fmla="*/ 7759516 w 7870353"/>
              <a:gd name="connsiteY151" fmla="*/ 2784764 h 4585855"/>
              <a:gd name="connsiteX152" fmla="*/ 7787225 w 7870353"/>
              <a:gd name="connsiteY152" fmla="*/ 2729346 h 4585855"/>
              <a:gd name="connsiteX153" fmla="*/ 7828789 w 7870353"/>
              <a:gd name="connsiteY153" fmla="*/ 2618510 h 4585855"/>
              <a:gd name="connsiteX154" fmla="*/ 7842644 w 7870353"/>
              <a:gd name="connsiteY154" fmla="*/ 2563091 h 4585855"/>
              <a:gd name="connsiteX155" fmla="*/ 7870353 w 7870353"/>
              <a:gd name="connsiteY155" fmla="*/ 2479964 h 4585855"/>
              <a:gd name="connsiteX156" fmla="*/ 7856498 w 7870353"/>
              <a:gd name="connsiteY156" fmla="*/ 1870364 h 4585855"/>
              <a:gd name="connsiteX157" fmla="*/ 7828789 w 7870353"/>
              <a:gd name="connsiteY157" fmla="*/ 1787237 h 4585855"/>
              <a:gd name="connsiteX158" fmla="*/ 7814935 w 7870353"/>
              <a:gd name="connsiteY158" fmla="*/ 1745673 h 4585855"/>
              <a:gd name="connsiteX159" fmla="*/ 7787225 w 7870353"/>
              <a:gd name="connsiteY159" fmla="*/ 1704110 h 4585855"/>
              <a:gd name="connsiteX160" fmla="*/ 7759516 w 7870353"/>
              <a:gd name="connsiteY160" fmla="*/ 1593273 h 4585855"/>
              <a:gd name="connsiteX161" fmla="*/ 7731807 w 7870353"/>
              <a:gd name="connsiteY161" fmla="*/ 1510146 h 4585855"/>
              <a:gd name="connsiteX162" fmla="*/ 7690244 w 7870353"/>
              <a:gd name="connsiteY162" fmla="*/ 1482437 h 4585855"/>
              <a:gd name="connsiteX163" fmla="*/ 7662535 w 7870353"/>
              <a:gd name="connsiteY163" fmla="*/ 1440873 h 4585855"/>
              <a:gd name="connsiteX164" fmla="*/ 7620971 w 7870353"/>
              <a:gd name="connsiteY164" fmla="*/ 1427019 h 4585855"/>
              <a:gd name="connsiteX165" fmla="*/ 7205335 w 7870353"/>
              <a:gd name="connsiteY165" fmla="*/ 1440873 h 4585855"/>
              <a:gd name="connsiteX166" fmla="*/ 7039080 w 7870353"/>
              <a:gd name="connsiteY166" fmla="*/ 1454728 h 4585855"/>
              <a:gd name="connsiteX167" fmla="*/ 6955953 w 7870353"/>
              <a:gd name="connsiteY167" fmla="*/ 1482437 h 4585855"/>
              <a:gd name="connsiteX168" fmla="*/ 6914389 w 7870353"/>
              <a:gd name="connsiteY168" fmla="*/ 1496291 h 4585855"/>
              <a:gd name="connsiteX169" fmla="*/ 6789698 w 7870353"/>
              <a:gd name="connsiteY169" fmla="*/ 1510146 h 4585855"/>
              <a:gd name="connsiteX170" fmla="*/ 6678862 w 7870353"/>
              <a:gd name="connsiteY170" fmla="*/ 1537855 h 4585855"/>
              <a:gd name="connsiteX171" fmla="*/ 6595735 w 7870353"/>
              <a:gd name="connsiteY171" fmla="*/ 1551710 h 4585855"/>
              <a:gd name="connsiteX172" fmla="*/ 6568025 w 7870353"/>
              <a:gd name="connsiteY172" fmla="*/ 1579419 h 4585855"/>
              <a:gd name="connsiteX173" fmla="*/ 6526462 w 7870353"/>
              <a:gd name="connsiteY173" fmla="*/ 1593273 h 4585855"/>
              <a:gd name="connsiteX174" fmla="*/ 6484898 w 7870353"/>
              <a:gd name="connsiteY174" fmla="*/ 1620982 h 4585855"/>
              <a:gd name="connsiteX175" fmla="*/ 6443335 w 7870353"/>
              <a:gd name="connsiteY175" fmla="*/ 1704110 h 4585855"/>
              <a:gd name="connsiteX176" fmla="*/ 6429480 w 7870353"/>
              <a:gd name="connsiteY176" fmla="*/ 1745673 h 4585855"/>
              <a:gd name="connsiteX177" fmla="*/ 6374062 w 7870353"/>
              <a:gd name="connsiteY177" fmla="*/ 1828800 h 4585855"/>
              <a:gd name="connsiteX178" fmla="*/ 6360207 w 7870353"/>
              <a:gd name="connsiteY178" fmla="*/ 1870364 h 4585855"/>
              <a:gd name="connsiteX179" fmla="*/ 6304789 w 7870353"/>
              <a:gd name="connsiteY179" fmla="*/ 1953491 h 4585855"/>
              <a:gd name="connsiteX180" fmla="*/ 6263225 w 7870353"/>
              <a:gd name="connsiteY180" fmla="*/ 2022764 h 4585855"/>
              <a:gd name="connsiteX181" fmla="*/ 6166244 w 7870353"/>
              <a:gd name="connsiteY181" fmla="*/ 2119746 h 4585855"/>
              <a:gd name="connsiteX182" fmla="*/ 6083116 w 7870353"/>
              <a:gd name="connsiteY182" fmla="*/ 2175164 h 4585855"/>
              <a:gd name="connsiteX183" fmla="*/ 6041553 w 7870353"/>
              <a:gd name="connsiteY183" fmla="*/ 2216728 h 4585855"/>
              <a:gd name="connsiteX184" fmla="*/ 5930716 w 7870353"/>
              <a:gd name="connsiteY184" fmla="*/ 2272146 h 4585855"/>
              <a:gd name="connsiteX185" fmla="*/ 5847589 w 7870353"/>
              <a:gd name="connsiteY185" fmla="*/ 2327564 h 4585855"/>
              <a:gd name="connsiteX186" fmla="*/ 5806025 w 7870353"/>
              <a:gd name="connsiteY186" fmla="*/ 2355273 h 4585855"/>
              <a:gd name="connsiteX187" fmla="*/ 5764462 w 7870353"/>
              <a:gd name="connsiteY187" fmla="*/ 2369128 h 4585855"/>
              <a:gd name="connsiteX188" fmla="*/ 5681335 w 7870353"/>
              <a:gd name="connsiteY188" fmla="*/ 2424546 h 4585855"/>
              <a:gd name="connsiteX189" fmla="*/ 5653625 w 7870353"/>
              <a:gd name="connsiteY189" fmla="*/ 2452255 h 4585855"/>
              <a:gd name="connsiteX190" fmla="*/ 5570498 w 7870353"/>
              <a:gd name="connsiteY190" fmla="*/ 2479964 h 4585855"/>
              <a:gd name="connsiteX191" fmla="*/ 5528935 w 7870353"/>
              <a:gd name="connsiteY191" fmla="*/ 2493819 h 4585855"/>
              <a:gd name="connsiteX192" fmla="*/ 5487371 w 7870353"/>
              <a:gd name="connsiteY192" fmla="*/ 2507673 h 4585855"/>
              <a:gd name="connsiteX193" fmla="*/ 5182571 w 7870353"/>
              <a:gd name="connsiteY193" fmla="*/ 2493819 h 4585855"/>
              <a:gd name="connsiteX194" fmla="*/ 5141007 w 7870353"/>
              <a:gd name="connsiteY194" fmla="*/ 2479964 h 4585855"/>
              <a:gd name="connsiteX195" fmla="*/ 5057880 w 7870353"/>
              <a:gd name="connsiteY195" fmla="*/ 2424546 h 4585855"/>
              <a:gd name="connsiteX196" fmla="*/ 5002462 w 7870353"/>
              <a:gd name="connsiteY196" fmla="*/ 2341419 h 4585855"/>
              <a:gd name="connsiteX197" fmla="*/ 4933189 w 7870353"/>
              <a:gd name="connsiteY197" fmla="*/ 2286000 h 4585855"/>
              <a:gd name="connsiteX198" fmla="*/ 4905480 w 7870353"/>
              <a:gd name="connsiteY198" fmla="*/ 2244437 h 4585855"/>
              <a:gd name="connsiteX199" fmla="*/ 4822353 w 7870353"/>
              <a:gd name="connsiteY199" fmla="*/ 2189019 h 4585855"/>
              <a:gd name="connsiteX200" fmla="*/ 4739225 w 7870353"/>
              <a:gd name="connsiteY200" fmla="*/ 2133600 h 4585855"/>
              <a:gd name="connsiteX201" fmla="*/ 4697662 w 7870353"/>
              <a:gd name="connsiteY201" fmla="*/ 2105891 h 4585855"/>
              <a:gd name="connsiteX202" fmla="*/ 4642244 w 7870353"/>
              <a:gd name="connsiteY202" fmla="*/ 2092037 h 4585855"/>
              <a:gd name="connsiteX203" fmla="*/ 4559116 w 7870353"/>
              <a:gd name="connsiteY203" fmla="*/ 2022764 h 4585855"/>
              <a:gd name="connsiteX204" fmla="*/ 4448280 w 7870353"/>
              <a:gd name="connsiteY204" fmla="*/ 1967346 h 4585855"/>
              <a:gd name="connsiteX205" fmla="*/ 4365153 w 7870353"/>
              <a:gd name="connsiteY205" fmla="*/ 1925782 h 4585855"/>
              <a:gd name="connsiteX206" fmla="*/ 4268171 w 7870353"/>
              <a:gd name="connsiteY206" fmla="*/ 1870364 h 4585855"/>
              <a:gd name="connsiteX207" fmla="*/ 4185044 w 7870353"/>
              <a:gd name="connsiteY207" fmla="*/ 1828800 h 4585855"/>
              <a:gd name="connsiteX208" fmla="*/ 4101916 w 7870353"/>
              <a:gd name="connsiteY208" fmla="*/ 1773382 h 4585855"/>
              <a:gd name="connsiteX209" fmla="*/ 4018789 w 7870353"/>
              <a:gd name="connsiteY209" fmla="*/ 1704110 h 4585855"/>
              <a:gd name="connsiteX210" fmla="*/ 3977225 w 7870353"/>
              <a:gd name="connsiteY210" fmla="*/ 1690255 h 4585855"/>
              <a:gd name="connsiteX211" fmla="*/ 3907953 w 7870353"/>
              <a:gd name="connsiteY211" fmla="*/ 1648691 h 4585855"/>
              <a:gd name="connsiteX212" fmla="*/ 3852535 w 7870353"/>
              <a:gd name="connsiteY212" fmla="*/ 1607128 h 4585855"/>
              <a:gd name="connsiteX213" fmla="*/ 3741698 w 7870353"/>
              <a:gd name="connsiteY213" fmla="*/ 1537855 h 4585855"/>
              <a:gd name="connsiteX214" fmla="*/ 3617007 w 7870353"/>
              <a:gd name="connsiteY214" fmla="*/ 1440873 h 4585855"/>
              <a:gd name="connsiteX215" fmla="*/ 3575444 w 7870353"/>
              <a:gd name="connsiteY215" fmla="*/ 1399310 h 4585855"/>
              <a:gd name="connsiteX216" fmla="*/ 3506171 w 7870353"/>
              <a:gd name="connsiteY216" fmla="*/ 1357746 h 4585855"/>
              <a:gd name="connsiteX217" fmla="*/ 3423044 w 7870353"/>
              <a:gd name="connsiteY217" fmla="*/ 1260764 h 4585855"/>
              <a:gd name="connsiteX218" fmla="*/ 3367625 w 7870353"/>
              <a:gd name="connsiteY218" fmla="*/ 1219200 h 4585855"/>
              <a:gd name="connsiteX219" fmla="*/ 3298353 w 7870353"/>
              <a:gd name="connsiteY219" fmla="*/ 1149928 h 4585855"/>
              <a:gd name="connsiteX220" fmla="*/ 3270644 w 7870353"/>
              <a:gd name="connsiteY220" fmla="*/ 1108364 h 4585855"/>
              <a:gd name="connsiteX221" fmla="*/ 3187516 w 7870353"/>
              <a:gd name="connsiteY221" fmla="*/ 1039091 h 4585855"/>
              <a:gd name="connsiteX222" fmla="*/ 3145953 w 7870353"/>
              <a:gd name="connsiteY222" fmla="*/ 1025237 h 4585855"/>
              <a:gd name="connsiteX223" fmla="*/ 3090535 w 7870353"/>
              <a:gd name="connsiteY223" fmla="*/ 997528 h 4585855"/>
              <a:gd name="connsiteX224" fmla="*/ 2993553 w 7870353"/>
              <a:gd name="connsiteY224" fmla="*/ 983673 h 4585855"/>
              <a:gd name="connsiteX225" fmla="*/ 2924280 w 7870353"/>
              <a:gd name="connsiteY225" fmla="*/ 969819 h 4585855"/>
              <a:gd name="connsiteX226" fmla="*/ 2868862 w 7870353"/>
              <a:gd name="connsiteY226" fmla="*/ 955964 h 4585855"/>
              <a:gd name="connsiteX227" fmla="*/ 2827298 w 7870353"/>
              <a:gd name="connsiteY227" fmla="*/ 942110 h 4585855"/>
              <a:gd name="connsiteX228" fmla="*/ 2771880 w 7870353"/>
              <a:gd name="connsiteY228" fmla="*/ 942110 h 4585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</a:cxnLst>
            <a:rect l="l" t="t" r="r" b="b"/>
            <a:pathLst>
              <a:path w="7870353" h="4585855">
                <a:moveTo>
                  <a:pt x="2993553" y="1052946"/>
                </a:moveTo>
                <a:cubicBezTo>
                  <a:pt x="2965844" y="1020619"/>
                  <a:pt x="2936385" y="989712"/>
                  <a:pt x="2910425" y="955964"/>
                </a:cubicBezTo>
                <a:cubicBezTo>
                  <a:pt x="2825353" y="845370"/>
                  <a:pt x="2892925" y="898116"/>
                  <a:pt x="2813444" y="845128"/>
                </a:cubicBezTo>
                <a:cubicBezTo>
                  <a:pt x="2789058" y="771971"/>
                  <a:pt x="2807690" y="815716"/>
                  <a:pt x="2744171" y="720437"/>
                </a:cubicBezTo>
                <a:cubicBezTo>
                  <a:pt x="2734935" y="706582"/>
                  <a:pt x="2728236" y="690647"/>
                  <a:pt x="2716462" y="678873"/>
                </a:cubicBezTo>
                <a:cubicBezTo>
                  <a:pt x="2702607" y="665019"/>
                  <a:pt x="2687441" y="652362"/>
                  <a:pt x="2674898" y="637310"/>
                </a:cubicBezTo>
                <a:cubicBezTo>
                  <a:pt x="2664238" y="624518"/>
                  <a:pt x="2657849" y="608538"/>
                  <a:pt x="2647189" y="595746"/>
                </a:cubicBezTo>
                <a:cubicBezTo>
                  <a:pt x="2634646" y="580694"/>
                  <a:pt x="2617013" y="570126"/>
                  <a:pt x="2605625" y="554182"/>
                </a:cubicBezTo>
                <a:cubicBezTo>
                  <a:pt x="2593621" y="537376"/>
                  <a:pt x="2589920" y="515570"/>
                  <a:pt x="2577916" y="498764"/>
                </a:cubicBezTo>
                <a:cubicBezTo>
                  <a:pt x="2566528" y="482820"/>
                  <a:pt x="2548896" y="472252"/>
                  <a:pt x="2536353" y="457200"/>
                </a:cubicBezTo>
                <a:cubicBezTo>
                  <a:pt x="2512161" y="428169"/>
                  <a:pt x="2487366" y="373412"/>
                  <a:pt x="2467080" y="346364"/>
                </a:cubicBezTo>
                <a:cubicBezTo>
                  <a:pt x="2455324" y="330689"/>
                  <a:pt x="2438267" y="319676"/>
                  <a:pt x="2425516" y="304800"/>
                </a:cubicBezTo>
                <a:cubicBezTo>
                  <a:pt x="2410489" y="287268"/>
                  <a:pt x="2400281" y="265710"/>
                  <a:pt x="2383953" y="249382"/>
                </a:cubicBezTo>
                <a:cubicBezTo>
                  <a:pt x="2367625" y="233054"/>
                  <a:pt x="2345913" y="223024"/>
                  <a:pt x="2328535" y="207819"/>
                </a:cubicBezTo>
                <a:cubicBezTo>
                  <a:pt x="2308874" y="190616"/>
                  <a:pt x="2297900" y="160661"/>
                  <a:pt x="2273116" y="152400"/>
                </a:cubicBezTo>
                <a:cubicBezTo>
                  <a:pt x="2226485" y="136857"/>
                  <a:pt x="2224072" y="138230"/>
                  <a:pt x="2176135" y="110837"/>
                </a:cubicBezTo>
                <a:cubicBezTo>
                  <a:pt x="2161678" y="102576"/>
                  <a:pt x="2150368" y="88394"/>
                  <a:pt x="2134571" y="83128"/>
                </a:cubicBezTo>
                <a:cubicBezTo>
                  <a:pt x="2107921" y="74245"/>
                  <a:pt x="2078990" y="74782"/>
                  <a:pt x="2051444" y="69273"/>
                </a:cubicBezTo>
                <a:cubicBezTo>
                  <a:pt x="2032772" y="65539"/>
                  <a:pt x="2014334" y="60650"/>
                  <a:pt x="1996025" y="55419"/>
                </a:cubicBezTo>
                <a:cubicBezTo>
                  <a:pt x="1981983" y="51407"/>
                  <a:pt x="1968504" y="45576"/>
                  <a:pt x="1954462" y="41564"/>
                </a:cubicBezTo>
                <a:cubicBezTo>
                  <a:pt x="1936153" y="36333"/>
                  <a:pt x="1917353" y="32941"/>
                  <a:pt x="1899044" y="27710"/>
                </a:cubicBezTo>
                <a:cubicBezTo>
                  <a:pt x="1759873" y="-12053"/>
                  <a:pt x="1975359" y="43326"/>
                  <a:pt x="1802062" y="0"/>
                </a:cubicBezTo>
                <a:cubicBezTo>
                  <a:pt x="1714316" y="4618"/>
                  <a:pt x="1626433" y="7116"/>
                  <a:pt x="1538825" y="13855"/>
                </a:cubicBezTo>
                <a:cubicBezTo>
                  <a:pt x="1424382" y="22659"/>
                  <a:pt x="1472715" y="24306"/>
                  <a:pt x="1386425" y="41564"/>
                </a:cubicBezTo>
                <a:cubicBezTo>
                  <a:pt x="1264514" y="65946"/>
                  <a:pt x="1342621" y="42311"/>
                  <a:pt x="1261735" y="69273"/>
                </a:cubicBezTo>
                <a:cubicBezTo>
                  <a:pt x="1234026" y="96982"/>
                  <a:pt x="1211212" y="130663"/>
                  <a:pt x="1178607" y="152400"/>
                </a:cubicBezTo>
                <a:lnTo>
                  <a:pt x="1095480" y="207819"/>
                </a:lnTo>
                <a:cubicBezTo>
                  <a:pt x="1025915" y="312165"/>
                  <a:pt x="1119711" y="191665"/>
                  <a:pt x="1012353" y="263237"/>
                </a:cubicBezTo>
                <a:cubicBezTo>
                  <a:pt x="998499" y="272473"/>
                  <a:pt x="995609" y="292269"/>
                  <a:pt x="984644" y="304800"/>
                </a:cubicBezTo>
                <a:cubicBezTo>
                  <a:pt x="963140" y="329376"/>
                  <a:pt x="941148" y="354024"/>
                  <a:pt x="915371" y="374073"/>
                </a:cubicBezTo>
                <a:cubicBezTo>
                  <a:pt x="777536" y="481278"/>
                  <a:pt x="834492" y="441847"/>
                  <a:pt x="749116" y="498764"/>
                </a:cubicBezTo>
                <a:cubicBezTo>
                  <a:pt x="739702" y="511316"/>
                  <a:pt x="689974" y="575487"/>
                  <a:pt x="679844" y="595746"/>
                </a:cubicBezTo>
                <a:cubicBezTo>
                  <a:pt x="673313" y="608808"/>
                  <a:pt x="672520" y="624248"/>
                  <a:pt x="665989" y="637310"/>
                </a:cubicBezTo>
                <a:cubicBezTo>
                  <a:pt x="658542" y="652203"/>
                  <a:pt x="645727" y="663980"/>
                  <a:pt x="638280" y="678873"/>
                </a:cubicBezTo>
                <a:cubicBezTo>
                  <a:pt x="580879" y="793674"/>
                  <a:pt x="632686" y="705780"/>
                  <a:pt x="596716" y="789710"/>
                </a:cubicBezTo>
                <a:cubicBezTo>
                  <a:pt x="588580" y="808693"/>
                  <a:pt x="577143" y="826145"/>
                  <a:pt x="569007" y="845128"/>
                </a:cubicBezTo>
                <a:cubicBezTo>
                  <a:pt x="554773" y="878341"/>
                  <a:pt x="551340" y="906964"/>
                  <a:pt x="541298" y="942110"/>
                </a:cubicBezTo>
                <a:cubicBezTo>
                  <a:pt x="501543" y="1081252"/>
                  <a:pt x="556906" y="865828"/>
                  <a:pt x="513589" y="1039091"/>
                </a:cubicBezTo>
                <a:cubicBezTo>
                  <a:pt x="511374" y="1076753"/>
                  <a:pt x="506533" y="1344148"/>
                  <a:pt x="472025" y="1413164"/>
                </a:cubicBezTo>
                <a:lnTo>
                  <a:pt x="444316" y="1468582"/>
                </a:lnTo>
                <a:cubicBezTo>
                  <a:pt x="436404" y="1508144"/>
                  <a:pt x="428349" y="1554132"/>
                  <a:pt x="416607" y="1593273"/>
                </a:cubicBezTo>
                <a:cubicBezTo>
                  <a:pt x="408214" y="1621249"/>
                  <a:pt x="396583" y="1648221"/>
                  <a:pt x="388898" y="1676400"/>
                </a:cubicBezTo>
                <a:cubicBezTo>
                  <a:pt x="382702" y="1699119"/>
                  <a:pt x="381810" y="1723118"/>
                  <a:pt x="375044" y="1745673"/>
                </a:cubicBezTo>
                <a:cubicBezTo>
                  <a:pt x="367898" y="1769494"/>
                  <a:pt x="355834" y="1791574"/>
                  <a:pt x="347335" y="1814946"/>
                </a:cubicBezTo>
                <a:cubicBezTo>
                  <a:pt x="307766" y="1923760"/>
                  <a:pt x="339586" y="1868132"/>
                  <a:pt x="291916" y="1939637"/>
                </a:cubicBezTo>
                <a:cubicBezTo>
                  <a:pt x="282680" y="1971964"/>
                  <a:pt x="276693" y="2005403"/>
                  <a:pt x="264207" y="2036619"/>
                </a:cubicBezTo>
                <a:cubicBezTo>
                  <a:pt x="258023" y="2052079"/>
                  <a:pt x="243261" y="2062966"/>
                  <a:pt x="236498" y="2078182"/>
                </a:cubicBezTo>
                <a:cubicBezTo>
                  <a:pt x="224635" y="2104873"/>
                  <a:pt x="221851" y="2135185"/>
                  <a:pt x="208789" y="2161310"/>
                </a:cubicBezTo>
                <a:cubicBezTo>
                  <a:pt x="199553" y="2179783"/>
                  <a:pt x="191706" y="2199018"/>
                  <a:pt x="181080" y="2216728"/>
                </a:cubicBezTo>
                <a:cubicBezTo>
                  <a:pt x="163946" y="2245284"/>
                  <a:pt x="125662" y="2299855"/>
                  <a:pt x="125662" y="2299855"/>
                </a:cubicBezTo>
                <a:cubicBezTo>
                  <a:pt x="82349" y="2473100"/>
                  <a:pt x="137705" y="2257706"/>
                  <a:pt x="97953" y="2396837"/>
                </a:cubicBezTo>
                <a:cubicBezTo>
                  <a:pt x="92722" y="2415146"/>
                  <a:pt x="91831" y="2434855"/>
                  <a:pt x="84098" y="2452255"/>
                </a:cubicBezTo>
                <a:cubicBezTo>
                  <a:pt x="73161" y="2476862"/>
                  <a:pt x="56389" y="2498437"/>
                  <a:pt x="42535" y="2521528"/>
                </a:cubicBezTo>
                <a:cubicBezTo>
                  <a:pt x="37917" y="2549237"/>
                  <a:pt x="36071" y="2577554"/>
                  <a:pt x="28680" y="2604655"/>
                </a:cubicBezTo>
                <a:cubicBezTo>
                  <a:pt x="22136" y="2628648"/>
                  <a:pt x="1549" y="2649065"/>
                  <a:pt x="971" y="2673928"/>
                </a:cubicBezTo>
                <a:cubicBezTo>
                  <a:pt x="-3111" y="2849432"/>
                  <a:pt x="6475" y="3025047"/>
                  <a:pt x="14825" y="3200400"/>
                </a:cubicBezTo>
                <a:cubicBezTo>
                  <a:pt x="15731" y="3219420"/>
                  <a:pt x="22276" y="3237887"/>
                  <a:pt x="28680" y="3255819"/>
                </a:cubicBezTo>
                <a:cubicBezTo>
                  <a:pt x="45409" y="3302660"/>
                  <a:pt x="72034" y="3346110"/>
                  <a:pt x="84098" y="3394364"/>
                </a:cubicBezTo>
                <a:cubicBezTo>
                  <a:pt x="103554" y="3472183"/>
                  <a:pt x="86528" y="3434549"/>
                  <a:pt x="139516" y="3505200"/>
                </a:cubicBezTo>
                <a:cubicBezTo>
                  <a:pt x="164149" y="3579101"/>
                  <a:pt x="160955" y="3582583"/>
                  <a:pt x="194935" y="3643746"/>
                </a:cubicBezTo>
                <a:cubicBezTo>
                  <a:pt x="208013" y="3667286"/>
                  <a:pt x="225355" y="3688504"/>
                  <a:pt x="236498" y="3713019"/>
                </a:cubicBezTo>
                <a:cubicBezTo>
                  <a:pt x="248584" y="3739609"/>
                  <a:pt x="254971" y="3768437"/>
                  <a:pt x="264207" y="3796146"/>
                </a:cubicBezTo>
                <a:cubicBezTo>
                  <a:pt x="268825" y="3810001"/>
                  <a:pt x="274520" y="3823542"/>
                  <a:pt x="278062" y="3837710"/>
                </a:cubicBezTo>
                <a:cubicBezTo>
                  <a:pt x="282680" y="3856183"/>
                  <a:pt x="284415" y="3875626"/>
                  <a:pt x="291916" y="3893128"/>
                </a:cubicBezTo>
                <a:cubicBezTo>
                  <a:pt x="298475" y="3908433"/>
                  <a:pt x="312178" y="3919798"/>
                  <a:pt x="319625" y="3934691"/>
                </a:cubicBezTo>
                <a:cubicBezTo>
                  <a:pt x="338905" y="3973251"/>
                  <a:pt x="362110" y="4048289"/>
                  <a:pt x="375044" y="4087091"/>
                </a:cubicBezTo>
                <a:cubicBezTo>
                  <a:pt x="379662" y="4100946"/>
                  <a:pt x="380797" y="4116504"/>
                  <a:pt x="388898" y="4128655"/>
                </a:cubicBezTo>
                <a:cubicBezTo>
                  <a:pt x="398134" y="4142510"/>
                  <a:pt x="409844" y="4155003"/>
                  <a:pt x="416607" y="4170219"/>
                </a:cubicBezTo>
                <a:cubicBezTo>
                  <a:pt x="428469" y="4196909"/>
                  <a:pt x="435080" y="4225637"/>
                  <a:pt x="444316" y="4253346"/>
                </a:cubicBezTo>
                <a:lnTo>
                  <a:pt x="458171" y="4294910"/>
                </a:lnTo>
                <a:cubicBezTo>
                  <a:pt x="462789" y="4308764"/>
                  <a:pt x="461699" y="4326147"/>
                  <a:pt x="472025" y="4336473"/>
                </a:cubicBezTo>
                <a:cubicBezTo>
                  <a:pt x="578699" y="4443145"/>
                  <a:pt x="522550" y="4397865"/>
                  <a:pt x="638280" y="4475019"/>
                </a:cubicBezTo>
                <a:lnTo>
                  <a:pt x="679844" y="4502728"/>
                </a:lnTo>
                <a:cubicBezTo>
                  <a:pt x="693698" y="4511964"/>
                  <a:pt x="705610" y="4525172"/>
                  <a:pt x="721407" y="4530437"/>
                </a:cubicBezTo>
                <a:lnTo>
                  <a:pt x="762971" y="4544291"/>
                </a:lnTo>
                <a:cubicBezTo>
                  <a:pt x="776826" y="4553527"/>
                  <a:pt x="789642" y="4564553"/>
                  <a:pt x="804535" y="4572000"/>
                </a:cubicBezTo>
                <a:cubicBezTo>
                  <a:pt x="817597" y="4578531"/>
                  <a:pt x="831494" y="4585855"/>
                  <a:pt x="846098" y="4585855"/>
                </a:cubicBezTo>
                <a:cubicBezTo>
                  <a:pt x="975489" y="4585855"/>
                  <a:pt x="1104716" y="4576618"/>
                  <a:pt x="1234025" y="4572000"/>
                </a:cubicBezTo>
                <a:cubicBezTo>
                  <a:pt x="1252498" y="4567382"/>
                  <a:pt x="1271206" y="4563617"/>
                  <a:pt x="1289444" y="4558146"/>
                </a:cubicBezTo>
                <a:cubicBezTo>
                  <a:pt x="1317420" y="4549753"/>
                  <a:pt x="1343761" y="4535239"/>
                  <a:pt x="1372571" y="4530437"/>
                </a:cubicBezTo>
                <a:lnTo>
                  <a:pt x="1455698" y="4516582"/>
                </a:lnTo>
                <a:cubicBezTo>
                  <a:pt x="1472032" y="4508415"/>
                  <a:pt x="1537450" y="4478570"/>
                  <a:pt x="1552680" y="4461164"/>
                </a:cubicBezTo>
                <a:cubicBezTo>
                  <a:pt x="1552685" y="4461159"/>
                  <a:pt x="1621951" y="4357258"/>
                  <a:pt x="1635807" y="4336473"/>
                </a:cubicBezTo>
                <a:cubicBezTo>
                  <a:pt x="1645043" y="4322619"/>
                  <a:pt x="1651742" y="4306684"/>
                  <a:pt x="1663516" y="4294910"/>
                </a:cubicBezTo>
                <a:lnTo>
                  <a:pt x="1718935" y="4239491"/>
                </a:lnTo>
                <a:cubicBezTo>
                  <a:pt x="1732789" y="4225637"/>
                  <a:pt x="1749630" y="4214230"/>
                  <a:pt x="1760498" y="4197928"/>
                </a:cubicBezTo>
                <a:cubicBezTo>
                  <a:pt x="1778971" y="4170219"/>
                  <a:pt x="1792368" y="4138348"/>
                  <a:pt x="1815916" y="4114800"/>
                </a:cubicBezTo>
                <a:lnTo>
                  <a:pt x="1899044" y="4031673"/>
                </a:lnTo>
                <a:cubicBezTo>
                  <a:pt x="1912898" y="4017819"/>
                  <a:pt x="1929739" y="4006412"/>
                  <a:pt x="1940607" y="3990110"/>
                </a:cubicBezTo>
                <a:cubicBezTo>
                  <a:pt x="1977552" y="3934691"/>
                  <a:pt x="1954461" y="3957782"/>
                  <a:pt x="2009880" y="3920837"/>
                </a:cubicBezTo>
                <a:cubicBezTo>
                  <a:pt x="2028353" y="3893128"/>
                  <a:pt x="2037589" y="3856183"/>
                  <a:pt x="2065298" y="3837710"/>
                </a:cubicBezTo>
                <a:cubicBezTo>
                  <a:pt x="2079153" y="3828473"/>
                  <a:pt x="2094331" y="3820965"/>
                  <a:pt x="2106862" y="3810000"/>
                </a:cubicBezTo>
                <a:cubicBezTo>
                  <a:pt x="2131438" y="3788496"/>
                  <a:pt x="2148964" y="3758842"/>
                  <a:pt x="2176135" y="3740728"/>
                </a:cubicBezTo>
                <a:cubicBezTo>
                  <a:pt x="2189989" y="3731492"/>
                  <a:pt x="2204906" y="3723679"/>
                  <a:pt x="2217698" y="3713019"/>
                </a:cubicBezTo>
                <a:cubicBezTo>
                  <a:pt x="2232750" y="3700476"/>
                  <a:pt x="2244210" y="3683998"/>
                  <a:pt x="2259262" y="3671455"/>
                </a:cubicBezTo>
                <a:cubicBezTo>
                  <a:pt x="2295072" y="3641613"/>
                  <a:pt x="2300732" y="3643777"/>
                  <a:pt x="2342389" y="3629891"/>
                </a:cubicBezTo>
                <a:cubicBezTo>
                  <a:pt x="2430134" y="3634509"/>
                  <a:pt x="2518089" y="3636134"/>
                  <a:pt x="2605625" y="3643746"/>
                </a:cubicBezTo>
                <a:cubicBezTo>
                  <a:pt x="2655211" y="3648058"/>
                  <a:pt x="2658320" y="3661613"/>
                  <a:pt x="2702607" y="3671455"/>
                </a:cubicBezTo>
                <a:cubicBezTo>
                  <a:pt x="2848916" y="3703969"/>
                  <a:pt x="2733728" y="3667975"/>
                  <a:pt x="2827298" y="3699164"/>
                </a:cubicBezTo>
                <a:cubicBezTo>
                  <a:pt x="2903231" y="3749785"/>
                  <a:pt x="2853969" y="3719426"/>
                  <a:pt x="2979698" y="3782291"/>
                </a:cubicBezTo>
                <a:lnTo>
                  <a:pt x="3035116" y="3810000"/>
                </a:lnTo>
                <a:cubicBezTo>
                  <a:pt x="3086373" y="3861259"/>
                  <a:pt x="3051955" y="3830463"/>
                  <a:pt x="3145953" y="3893128"/>
                </a:cubicBezTo>
                <a:cubicBezTo>
                  <a:pt x="3159807" y="3902364"/>
                  <a:pt x="3175742" y="3909063"/>
                  <a:pt x="3187516" y="3920837"/>
                </a:cubicBezTo>
                <a:cubicBezTo>
                  <a:pt x="3210607" y="3943928"/>
                  <a:pt x="3229618" y="3971996"/>
                  <a:pt x="3256789" y="3990110"/>
                </a:cubicBezTo>
                <a:lnTo>
                  <a:pt x="3339916" y="4045528"/>
                </a:lnTo>
                <a:cubicBezTo>
                  <a:pt x="3353771" y="4054764"/>
                  <a:pt x="3371489" y="4059916"/>
                  <a:pt x="3381480" y="4073237"/>
                </a:cubicBezTo>
                <a:cubicBezTo>
                  <a:pt x="3443024" y="4155294"/>
                  <a:pt x="3410238" y="4109445"/>
                  <a:pt x="3478462" y="4211782"/>
                </a:cubicBezTo>
                <a:lnTo>
                  <a:pt x="3506171" y="4253346"/>
                </a:lnTo>
                <a:cubicBezTo>
                  <a:pt x="3515407" y="4267201"/>
                  <a:pt x="3520025" y="4285674"/>
                  <a:pt x="3533880" y="4294910"/>
                </a:cubicBezTo>
                <a:cubicBezTo>
                  <a:pt x="3547735" y="4304146"/>
                  <a:pt x="3562652" y="4311959"/>
                  <a:pt x="3575444" y="4322619"/>
                </a:cubicBezTo>
                <a:cubicBezTo>
                  <a:pt x="3590496" y="4335162"/>
                  <a:pt x="3600477" y="4353663"/>
                  <a:pt x="3617007" y="4364182"/>
                </a:cubicBezTo>
                <a:cubicBezTo>
                  <a:pt x="3651856" y="4386358"/>
                  <a:pt x="3690898" y="4401127"/>
                  <a:pt x="3727844" y="4419600"/>
                </a:cubicBezTo>
                <a:cubicBezTo>
                  <a:pt x="3746317" y="4428836"/>
                  <a:pt x="3763669" y="4440779"/>
                  <a:pt x="3783262" y="4447310"/>
                </a:cubicBezTo>
                <a:lnTo>
                  <a:pt x="3866389" y="4475019"/>
                </a:lnTo>
                <a:lnTo>
                  <a:pt x="3907953" y="4488873"/>
                </a:lnTo>
                <a:cubicBezTo>
                  <a:pt x="4014171" y="4484255"/>
                  <a:pt x="4120602" y="4483173"/>
                  <a:pt x="4226607" y="4475019"/>
                </a:cubicBezTo>
                <a:cubicBezTo>
                  <a:pt x="4241168" y="4473899"/>
                  <a:pt x="4255109" y="4467695"/>
                  <a:pt x="4268171" y="4461164"/>
                </a:cubicBezTo>
                <a:cubicBezTo>
                  <a:pt x="4283064" y="4453717"/>
                  <a:pt x="4295880" y="4442691"/>
                  <a:pt x="4309735" y="4433455"/>
                </a:cubicBezTo>
                <a:cubicBezTo>
                  <a:pt x="4888967" y="4455734"/>
                  <a:pt x="4723563" y="4455900"/>
                  <a:pt x="5542789" y="4433455"/>
                </a:cubicBezTo>
                <a:cubicBezTo>
                  <a:pt x="5589184" y="4432184"/>
                  <a:pt x="5635153" y="4424218"/>
                  <a:pt x="5681335" y="4419600"/>
                </a:cubicBezTo>
                <a:lnTo>
                  <a:pt x="5764462" y="4391891"/>
                </a:lnTo>
                <a:lnTo>
                  <a:pt x="5806025" y="4378037"/>
                </a:lnTo>
                <a:cubicBezTo>
                  <a:pt x="5819880" y="4368801"/>
                  <a:pt x="5832373" y="4357091"/>
                  <a:pt x="5847589" y="4350328"/>
                </a:cubicBezTo>
                <a:cubicBezTo>
                  <a:pt x="5874279" y="4338466"/>
                  <a:pt x="5930716" y="4322619"/>
                  <a:pt x="5930716" y="4322619"/>
                </a:cubicBezTo>
                <a:lnTo>
                  <a:pt x="5972280" y="4197928"/>
                </a:lnTo>
                <a:cubicBezTo>
                  <a:pt x="5976898" y="4184073"/>
                  <a:pt x="5978034" y="4168515"/>
                  <a:pt x="5986135" y="4156364"/>
                </a:cubicBezTo>
                <a:cubicBezTo>
                  <a:pt x="6054932" y="4053168"/>
                  <a:pt x="5966511" y="4179913"/>
                  <a:pt x="6055407" y="4073237"/>
                </a:cubicBezTo>
                <a:cubicBezTo>
                  <a:pt x="6103613" y="4015390"/>
                  <a:pt x="6056447" y="4040562"/>
                  <a:pt x="6124680" y="4017819"/>
                </a:cubicBezTo>
                <a:cubicBezTo>
                  <a:pt x="6138535" y="4008583"/>
                  <a:pt x="6150595" y="3995800"/>
                  <a:pt x="6166244" y="3990110"/>
                </a:cubicBezTo>
                <a:cubicBezTo>
                  <a:pt x="6224673" y="3968863"/>
                  <a:pt x="6298276" y="3958868"/>
                  <a:pt x="6360207" y="3948546"/>
                </a:cubicBezTo>
                <a:cubicBezTo>
                  <a:pt x="6393154" y="3937564"/>
                  <a:pt x="6422390" y="3926637"/>
                  <a:pt x="6457189" y="3920837"/>
                </a:cubicBezTo>
                <a:cubicBezTo>
                  <a:pt x="6493915" y="3914716"/>
                  <a:pt x="6531080" y="3911600"/>
                  <a:pt x="6568025" y="3906982"/>
                </a:cubicBezTo>
                <a:cubicBezTo>
                  <a:pt x="6581880" y="3902364"/>
                  <a:pt x="6595547" y="3897140"/>
                  <a:pt x="6609589" y="3893128"/>
                </a:cubicBezTo>
                <a:cubicBezTo>
                  <a:pt x="6644730" y="3883088"/>
                  <a:pt x="6673361" y="3879652"/>
                  <a:pt x="6706571" y="3865419"/>
                </a:cubicBezTo>
                <a:cubicBezTo>
                  <a:pt x="6806955" y="3822398"/>
                  <a:pt x="6714482" y="3847212"/>
                  <a:pt x="6831262" y="3823855"/>
                </a:cubicBezTo>
                <a:cubicBezTo>
                  <a:pt x="6845116" y="3814619"/>
                  <a:pt x="6857932" y="3803593"/>
                  <a:pt x="6872825" y="3796146"/>
                </a:cubicBezTo>
                <a:cubicBezTo>
                  <a:pt x="6987550" y="3738783"/>
                  <a:pt x="6836832" y="3833995"/>
                  <a:pt x="6955953" y="3754582"/>
                </a:cubicBezTo>
                <a:cubicBezTo>
                  <a:pt x="6965189" y="3740728"/>
                  <a:pt x="6972697" y="3725550"/>
                  <a:pt x="6983662" y="3713019"/>
                </a:cubicBezTo>
                <a:cubicBezTo>
                  <a:pt x="7005166" y="3688443"/>
                  <a:pt x="7029844" y="3666837"/>
                  <a:pt x="7052935" y="3643746"/>
                </a:cubicBezTo>
                <a:cubicBezTo>
                  <a:pt x="7066789" y="3629891"/>
                  <a:pt x="7082742" y="3617857"/>
                  <a:pt x="7094498" y="3602182"/>
                </a:cubicBezTo>
                <a:cubicBezTo>
                  <a:pt x="7108353" y="3583709"/>
                  <a:pt x="7120615" y="3563927"/>
                  <a:pt x="7136062" y="3546764"/>
                </a:cubicBezTo>
                <a:cubicBezTo>
                  <a:pt x="7162276" y="3517637"/>
                  <a:pt x="7195677" y="3494986"/>
                  <a:pt x="7219189" y="3463637"/>
                </a:cubicBezTo>
                <a:cubicBezTo>
                  <a:pt x="7233044" y="3445164"/>
                  <a:pt x="7245548" y="3425597"/>
                  <a:pt x="7260753" y="3408219"/>
                </a:cubicBezTo>
                <a:cubicBezTo>
                  <a:pt x="7277956" y="3388558"/>
                  <a:pt x="7298968" y="3372461"/>
                  <a:pt x="7316171" y="3352800"/>
                </a:cubicBezTo>
                <a:cubicBezTo>
                  <a:pt x="7331376" y="3335422"/>
                  <a:pt x="7342132" y="3314404"/>
                  <a:pt x="7357735" y="3297382"/>
                </a:cubicBezTo>
                <a:cubicBezTo>
                  <a:pt x="7393041" y="3258867"/>
                  <a:pt x="7468571" y="3186546"/>
                  <a:pt x="7468571" y="3186546"/>
                </a:cubicBezTo>
                <a:cubicBezTo>
                  <a:pt x="7490422" y="3120990"/>
                  <a:pt x="7468640" y="3165683"/>
                  <a:pt x="7510135" y="3117273"/>
                </a:cubicBezTo>
                <a:cubicBezTo>
                  <a:pt x="7529380" y="3094821"/>
                  <a:pt x="7547811" y="3071657"/>
                  <a:pt x="7565553" y="3048000"/>
                </a:cubicBezTo>
                <a:cubicBezTo>
                  <a:pt x="7575544" y="3034679"/>
                  <a:pt x="7582426" y="3019079"/>
                  <a:pt x="7593262" y="3006437"/>
                </a:cubicBezTo>
                <a:cubicBezTo>
                  <a:pt x="7610264" y="2986602"/>
                  <a:pt x="7631679" y="2970854"/>
                  <a:pt x="7648680" y="2951019"/>
                </a:cubicBezTo>
                <a:cubicBezTo>
                  <a:pt x="7691193" y="2901420"/>
                  <a:pt x="7664789" y="2913000"/>
                  <a:pt x="7704098" y="2854037"/>
                </a:cubicBezTo>
                <a:cubicBezTo>
                  <a:pt x="7720501" y="2829433"/>
                  <a:pt x="7743113" y="2809368"/>
                  <a:pt x="7759516" y="2784764"/>
                </a:cubicBezTo>
                <a:cubicBezTo>
                  <a:pt x="7770972" y="2767580"/>
                  <a:pt x="7778837" y="2748219"/>
                  <a:pt x="7787225" y="2729346"/>
                </a:cubicBezTo>
                <a:cubicBezTo>
                  <a:pt x="7798941" y="2702985"/>
                  <a:pt x="7819647" y="2650507"/>
                  <a:pt x="7828789" y="2618510"/>
                </a:cubicBezTo>
                <a:cubicBezTo>
                  <a:pt x="7834020" y="2600201"/>
                  <a:pt x="7837172" y="2581329"/>
                  <a:pt x="7842644" y="2563091"/>
                </a:cubicBezTo>
                <a:cubicBezTo>
                  <a:pt x="7851037" y="2535115"/>
                  <a:pt x="7870353" y="2479964"/>
                  <a:pt x="7870353" y="2479964"/>
                </a:cubicBezTo>
                <a:cubicBezTo>
                  <a:pt x="7865735" y="2276764"/>
                  <a:pt x="7868671" y="2073252"/>
                  <a:pt x="7856498" y="1870364"/>
                </a:cubicBezTo>
                <a:cubicBezTo>
                  <a:pt x="7854749" y="1841209"/>
                  <a:pt x="7838025" y="1814946"/>
                  <a:pt x="7828789" y="1787237"/>
                </a:cubicBezTo>
                <a:cubicBezTo>
                  <a:pt x="7824171" y="1773382"/>
                  <a:pt x="7823036" y="1757824"/>
                  <a:pt x="7814935" y="1745673"/>
                </a:cubicBezTo>
                <a:lnTo>
                  <a:pt x="7787225" y="1704110"/>
                </a:lnTo>
                <a:cubicBezTo>
                  <a:pt x="7745183" y="1577979"/>
                  <a:pt x="7809680" y="1777204"/>
                  <a:pt x="7759516" y="1593273"/>
                </a:cubicBezTo>
                <a:cubicBezTo>
                  <a:pt x="7751831" y="1565094"/>
                  <a:pt x="7756109" y="1526348"/>
                  <a:pt x="7731807" y="1510146"/>
                </a:cubicBezTo>
                <a:lnTo>
                  <a:pt x="7690244" y="1482437"/>
                </a:lnTo>
                <a:cubicBezTo>
                  <a:pt x="7681008" y="1468582"/>
                  <a:pt x="7675537" y="1451275"/>
                  <a:pt x="7662535" y="1440873"/>
                </a:cubicBezTo>
                <a:cubicBezTo>
                  <a:pt x="7651131" y="1431750"/>
                  <a:pt x="7635575" y="1427019"/>
                  <a:pt x="7620971" y="1427019"/>
                </a:cubicBezTo>
                <a:cubicBezTo>
                  <a:pt x="7482349" y="1427019"/>
                  <a:pt x="7343880" y="1436255"/>
                  <a:pt x="7205335" y="1440873"/>
                </a:cubicBezTo>
                <a:cubicBezTo>
                  <a:pt x="7149917" y="1445491"/>
                  <a:pt x="7093934" y="1445586"/>
                  <a:pt x="7039080" y="1454728"/>
                </a:cubicBezTo>
                <a:cubicBezTo>
                  <a:pt x="7010270" y="1459530"/>
                  <a:pt x="6983662" y="1473201"/>
                  <a:pt x="6955953" y="1482437"/>
                </a:cubicBezTo>
                <a:cubicBezTo>
                  <a:pt x="6942098" y="1487055"/>
                  <a:pt x="6928904" y="1494678"/>
                  <a:pt x="6914389" y="1496291"/>
                </a:cubicBezTo>
                <a:cubicBezTo>
                  <a:pt x="6872825" y="1500909"/>
                  <a:pt x="6831097" y="1504232"/>
                  <a:pt x="6789698" y="1510146"/>
                </a:cubicBezTo>
                <a:cubicBezTo>
                  <a:pt x="6622027" y="1534099"/>
                  <a:pt x="6794907" y="1512066"/>
                  <a:pt x="6678862" y="1537855"/>
                </a:cubicBezTo>
                <a:cubicBezTo>
                  <a:pt x="6651440" y="1543949"/>
                  <a:pt x="6623444" y="1547092"/>
                  <a:pt x="6595735" y="1551710"/>
                </a:cubicBezTo>
                <a:cubicBezTo>
                  <a:pt x="6586498" y="1560946"/>
                  <a:pt x="6579226" y="1572699"/>
                  <a:pt x="6568025" y="1579419"/>
                </a:cubicBezTo>
                <a:cubicBezTo>
                  <a:pt x="6555502" y="1586932"/>
                  <a:pt x="6539524" y="1586742"/>
                  <a:pt x="6526462" y="1593273"/>
                </a:cubicBezTo>
                <a:cubicBezTo>
                  <a:pt x="6511569" y="1600720"/>
                  <a:pt x="6498753" y="1611746"/>
                  <a:pt x="6484898" y="1620982"/>
                </a:cubicBezTo>
                <a:cubicBezTo>
                  <a:pt x="6450079" y="1725444"/>
                  <a:pt x="6497045" y="1596691"/>
                  <a:pt x="6443335" y="1704110"/>
                </a:cubicBezTo>
                <a:cubicBezTo>
                  <a:pt x="6436804" y="1717172"/>
                  <a:pt x="6436572" y="1732907"/>
                  <a:pt x="6429480" y="1745673"/>
                </a:cubicBezTo>
                <a:cubicBezTo>
                  <a:pt x="6413307" y="1774784"/>
                  <a:pt x="6384593" y="1797207"/>
                  <a:pt x="6374062" y="1828800"/>
                </a:cubicBezTo>
                <a:cubicBezTo>
                  <a:pt x="6369444" y="1842655"/>
                  <a:pt x="6367299" y="1857598"/>
                  <a:pt x="6360207" y="1870364"/>
                </a:cubicBezTo>
                <a:cubicBezTo>
                  <a:pt x="6344034" y="1899475"/>
                  <a:pt x="6304789" y="1953491"/>
                  <a:pt x="6304789" y="1953491"/>
                </a:cubicBezTo>
                <a:cubicBezTo>
                  <a:pt x="6282079" y="2021624"/>
                  <a:pt x="6305488" y="1972048"/>
                  <a:pt x="6263225" y="2022764"/>
                </a:cubicBezTo>
                <a:cubicBezTo>
                  <a:pt x="6200417" y="2098133"/>
                  <a:pt x="6247525" y="2062850"/>
                  <a:pt x="6166244" y="2119746"/>
                </a:cubicBezTo>
                <a:cubicBezTo>
                  <a:pt x="6138962" y="2138844"/>
                  <a:pt x="6106664" y="2151615"/>
                  <a:pt x="6083116" y="2175164"/>
                </a:cubicBezTo>
                <a:cubicBezTo>
                  <a:pt x="6069262" y="2189019"/>
                  <a:pt x="6058083" y="2206209"/>
                  <a:pt x="6041553" y="2216728"/>
                </a:cubicBezTo>
                <a:cubicBezTo>
                  <a:pt x="6006704" y="2238904"/>
                  <a:pt x="5965085" y="2249233"/>
                  <a:pt x="5930716" y="2272146"/>
                </a:cubicBezTo>
                <a:lnTo>
                  <a:pt x="5847589" y="2327564"/>
                </a:lnTo>
                <a:cubicBezTo>
                  <a:pt x="5833734" y="2336800"/>
                  <a:pt x="5821822" y="2350007"/>
                  <a:pt x="5806025" y="2355273"/>
                </a:cubicBezTo>
                <a:lnTo>
                  <a:pt x="5764462" y="2369128"/>
                </a:lnTo>
                <a:cubicBezTo>
                  <a:pt x="5658770" y="2474818"/>
                  <a:pt x="5781587" y="2364395"/>
                  <a:pt x="5681335" y="2424546"/>
                </a:cubicBezTo>
                <a:cubicBezTo>
                  <a:pt x="5670134" y="2431267"/>
                  <a:pt x="5665308" y="2446413"/>
                  <a:pt x="5653625" y="2452255"/>
                </a:cubicBezTo>
                <a:cubicBezTo>
                  <a:pt x="5627501" y="2465317"/>
                  <a:pt x="5598207" y="2470728"/>
                  <a:pt x="5570498" y="2479964"/>
                </a:cubicBezTo>
                <a:lnTo>
                  <a:pt x="5528935" y="2493819"/>
                </a:lnTo>
                <a:lnTo>
                  <a:pt x="5487371" y="2507673"/>
                </a:lnTo>
                <a:cubicBezTo>
                  <a:pt x="5385771" y="2503055"/>
                  <a:pt x="5283952" y="2501929"/>
                  <a:pt x="5182571" y="2493819"/>
                </a:cubicBezTo>
                <a:cubicBezTo>
                  <a:pt x="5168013" y="2492654"/>
                  <a:pt x="5153773" y="2487056"/>
                  <a:pt x="5141007" y="2479964"/>
                </a:cubicBezTo>
                <a:cubicBezTo>
                  <a:pt x="5111896" y="2463791"/>
                  <a:pt x="5057880" y="2424546"/>
                  <a:pt x="5057880" y="2424546"/>
                </a:cubicBezTo>
                <a:cubicBezTo>
                  <a:pt x="5039407" y="2396837"/>
                  <a:pt x="5030171" y="2359892"/>
                  <a:pt x="5002462" y="2341419"/>
                </a:cubicBezTo>
                <a:cubicBezTo>
                  <a:pt x="4971597" y="2320842"/>
                  <a:pt x="4955753" y="2314205"/>
                  <a:pt x="4933189" y="2286000"/>
                </a:cubicBezTo>
                <a:cubicBezTo>
                  <a:pt x="4922787" y="2272998"/>
                  <a:pt x="4918011" y="2255402"/>
                  <a:pt x="4905480" y="2244437"/>
                </a:cubicBezTo>
                <a:cubicBezTo>
                  <a:pt x="4880418" y="2222507"/>
                  <a:pt x="4850062" y="2207492"/>
                  <a:pt x="4822353" y="2189019"/>
                </a:cubicBezTo>
                <a:lnTo>
                  <a:pt x="4739225" y="2133600"/>
                </a:lnTo>
                <a:cubicBezTo>
                  <a:pt x="4725371" y="2124364"/>
                  <a:pt x="4713816" y="2109929"/>
                  <a:pt x="4697662" y="2105891"/>
                </a:cubicBezTo>
                <a:lnTo>
                  <a:pt x="4642244" y="2092037"/>
                </a:lnTo>
                <a:cubicBezTo>
                  <a:pt x="4607063" y="2056856"/>
                  <a:pt x="4601553" y="2045911"/>
                  <a:pt x="4559116" y="2022764"/>
                </a:cubicBezTo>
                <a:cubicBezTo>
                  <a:pt x="4522853" y="2002985"/>
                  <a:pt x="4482649" y="1990258"/>
                  <a:pt x="4448280" y="1967346"/>
                </a:cubicBezTo>
                <a:cubicBezTo>
                  <a:pt x="4394565" y="1931536"/>
                  <a:pt x="4422513" y="1944903"/>
                  <a:pt x="4365153" y="1925782"/>
                </a:cubicBezTo>
                <a:cubicBezTo>
                  <a:pt x="4231151" y="1825281"/>
                  <a:pt x="4373953" y="1923255"/>
                  <a:pt x="4268171" y="1870364"/>
                </a:cubicBezTo>
                <a:cubicBezTo>
                  <a:pt x="4160738" y="1816648"/>
                  <a:pt x="4289516" y="1863626"/>
                  <a:pt x="4185044" y="1828800"/>
                </a:cubicBezTo>
                <a:cubicBezTo>
                  <a:pt x="4106252" y="1750010"/>
                  <a:pt x="4182119" y="1813484"/>
                  <a:pt x="4101916" y="1773382"/>
                </a:cubicBezTo>
                <a:cubicBezTo>
                  <a:pt x="4011262" y="1728054"/>
                  <a:pt x="4110710" y="1765390"/>
                  <a:pt x="4018789" y="1704110"/>
                </a:cubicBezTo>
                <a:cubicBezTo>
                  <a:pt x="4006638" y="1696009"/>
                  <a:pt x="3990287" y="1696786"/>
                  <a:pt x="3977225" y="1690255"/>
                </a:cubicBezTo>
                <a:cubicBezTo>
                  <a:pt x="3953140" y="1678212"/>
                  <a:pt x="3930359" y="1663628"/>
                  <a:pt x="3907953" y="1648691"/>
                </a:cubicBezTo>
                <a:cubicBezTo>
                  <a:pt x="3888740" y="1635883"/>
                  <a:pt x="3871748" y="1619936"/>
                  <a:pt x="3852535" y="1607128"/>
                </a:cubicBezTo>
                <a:cubicBezTo>
                  <a:pt x="3816284" y="1582961"/>
                  <a:pt x="3776089" y="1564603"/>
                  <a:pt x="3741698" y="1537855"/>
                </a:cubicBezTo>
                <a:cubicBezTo>
                  <a:pt x="3700134" y="1505528"/>
                  <a:pt x="3654240" y="1478106"/>
                  <a:pt x="3617007" y="1440873"/>
                </a:cubicBezTo>
                <a:cubicBezTo>
                  <a:pt x="3603153" y="1427019"/>
                  <a:pt x="3591118" y="1411066"/>
                  <a:pt x="3575444" y="1399310"/>
                </a:cubicBezTo>
                <a:cubicBezTo>
                  <a:pt x="3553901" y="1383153"/>
                  <a:pt x="3529262" y="1371601"/>
                  <a:pt x="3506171" y="1357746"/>
                </a:cubicBezTo>
                <a:cubicBezTo>
                  <a:pt x="3472536" y="1307293"/>
                  <a:pt x="3476798" y="1307798"/>
                  <a:pt x="3423044" y="1260764"/>
                </a:cubicBezTo>
                <a:cubicBezTo>
                  <a:pt x="3405666" y="1245558"/>
                  <a:pt x="3383953" y="1235528"/>
                  <a:pt x="3367625" y="1219200"/>
                </a:cubicBezTo>
                <a:cubicBezTo>
                  <a:pt x="3275259" y="1126835"/>
                  <a:pt x="3409191" y="1223821"/>
                  <a:pt x="3298353" y="1149928"/>
                </a:cubicBezTo>
                <a:cubicBezTo>
                  <a:pt x="3289117" y="1136073"/>
                  <a:pt x="3281304" y="1121156"/>
                  <a:pt x="3270644" y="1108364"/>
                </a:cubicBezTo>
                <a:cubicBezTo>
                  <a:pt x="3248757" y="1082100"/>
                  <a:pt x="3218654" y="1054660"/>
                  <a:pt x="3187516" y="1039091"/>
                </a:cubicBezTo>
                <a:cubicBezTo>
                  <a:pt x="3174454" y="1032560"/>
                  <a:pt x="3159376" y="1030990"/>
                  <a:pt x="3145953" y="1025237"/>
                </a:cubicBezTo>
                <a:cubicBezTo>
                  <a:pt x="3126970" y="1017101"/>
                  <a:pt x="3110460" y="1002962"/>
                  <a:pt x="3090535" y="997528"/>
                </a:cubicBezTo>
                <a:cubicBezTo>
                  <a:pt x="3059030" y="988936"/>
                  <a:pt x="3025764" y="989042"/>
                  <a:pt x="2993553" y="983673"/>
                </a:cubicBezTo>
                <a:cubicBezTo>
                  <a:pt x="2970325" y="979802"/>
                  <a:pt x="2947268" y="974927"/>
                  <a:pt x="2924280" y="969819"/>
                </a:cubicBezTo>
                <a:cubicBezTo>
                  <a:pt x="2905692" y="965688"/>
                  <a:pt x="2887171" y="961195"/>
                  <a:pt x="2868862" y="955964"/>
                </a:cubicBezTo>
                <a:cubicBezTo>
                  <a:pt x="2854820" y="951952"/>
                  <a:pt x="2841755" y="944175"/>
                  <a:pt x="2827298" y="942110"/>
                </a:cubicBezTo>
                <a:cubicBezTo>
                  <a:pt x="2809011" y="939498"/>
                  <a:pt x="2790353" y="942110"/>
                  <a:pt x="2771880" y="942110"/>
                </a:cubicBezTo>
              </a:path>
            </a:pathLst>
          </a:custGeom>
          <a:noFill/>
          <a:ln w="7620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Dowolny kształt 21"/>
          <p:cNvSpPr/>
          <p:nvPr/>
        </p:nvSpPr>
        <p:spPr>
          <a:xfrm>
            <a:off x="695470" y="248203"/>
            <a:ext cx="8300927" cy="6568233"/>
          </a:xfrm>
          <a:custGeom>
            <a:avLst/>
            <a:gdLst>
              <a:gd name="connsiteX0" fmla="*/ 3987366 w 8300927"/>
              <a:gd name="connsiteY0" fmla="*/ 998706 h 6568233"/>
              <a:gd name="connsiteX1" fmla="*/ 3945803 w 8300927"/>
              <a:gd name="connsiteY1" fmla="*/ 874015 h 6568233"/>
              <a:gd name="connsiteX2" fmla="*/ 3931948 w 8300927"/>
              <a:gd name="connsiteY2" fmla="*/ 818597 h 6568233"/>
              <a:gd name="connsiteX3" fmla="*/ 3890385 w 8300927"/>
              <a:gd name="connsiteY3" fmla="*/ 763179 h 6568233"/>
              <a:gd name="connsiteX4" fmla="*/ 3848821 w 8300927"/>
              <a:gd name="connsiteY4" fmla="*/ 680052 h 6568233"/>
              <a:gd name="connsiteX5" fmla="*/ 3834966 w 8300927"/>
              <a:gd name="connsiteY5" fmla="*/ 638488 h 6568233"/>
              <a:gd name="connsiteX6" fmla="*/ 3807257 w 8300927"/>
              <a:gd name="connsiteY6" fmla="*/ 583070 h 6568233"/>
              <a:gd name="connsiteX7" fmla="*/ 3779548 w 8300927"/>
              <a:gd name="connsiteY7" fmla="*/ 499942 h 6568233"/>
              <a:gd name="connsiteX8" fmla="*/ 3793403 w 8300927"/>
              <a:gd name="connsiteY8" fmla="*/ 375252 h 6568233"/>
              <a:gd name="connsiteX9" fmla="*/ 3807257 w 8300927"/>
              <a:gd name="connsiteY9" fmla="*/ 319833 h 6568233"/>
              <a:gd name="connsiteX10" fmla="*/ 3848821 w 8300927"/>
              <a:gd name="connsiteY10" fmla="*/ 222852 h 6568233"/>
              <a:gd name="connsiteX11" fmla="*/ 3876530 w 8300927"/>
              <a:gd name="connsiteY11" fmla="*/ 195142 h 6568233"/>
              <a:gd name="connsiteX12" fmla="*/ 3904239 w 8300927"/>
              <a:gd name="connsiteY12" fmla="*/ 153579 h 6568233"/>
              <a:gd name="connsiteX13" fmla="*/ 3945803 w 8300927"/>
              <a:gd name="connsiteY13" fmla="*/ 112015 h 6568233"/>
              <a:gd name="connsiteX14" fmla="*/ 4001221 w 8300927"/>
              <a:gd name="connsiteY14" fmla="*/ 42742 h 6568233"/>
              <a:gd name="connsiteX15" fmla="*/ 4042785 w 8300927"/>
              <a:gd name="connsiteY15" fmla="*/ 28888 h 6568233"/>
              <a:gd name="connsiteX16" fmla="*/ 4084348 w 8300927"/>
              <a:gd name="connsiteY16" fmla="*/ 1179 h 6568233"/>
              <a:gd name="connsiteX17" fmla="*/ 4458421 w 8300927"/>
              <a:gd name="connsiteY17" fmla="*/ 15033 h 6568233"/>
              <a:gd name="connsiteX18" fmla="*/ 4569257 w 8300927"/>
              <a:gd name="connsiteY18" fmla="*/ 42742 h 6568233"/>
              <a:gd name="connsiteX19" fmla="*/ 4652385 w 8300927"/>
              <a:gd name="connsiteY19" fmla="*/ 56597 h 6568233"/>
              <a:gd name="connsiteX20" fmla="*/ 4749366 w 8300927"/>
              <a:gd name="connsiteY20" fmla="*/ 112015 h 6568233"/>
              <a:gd name="connsiteX21" fmla="*/ 4804785 w 8300927"/>
              <a:gd name="connsiteY21" fmla="*/ 125870 h 6568233"/>
              <a:gd name="connsiteX22" fmla="*/ 4846348 w 8300927"/>
              <a:gd name="connsiteY22" fmla="*/ 153579 h 6568233"/>
              <a:gd name="connsiteX23" fmla="*/ 4887912 w 8300927"/>
              <a:gd name="connsiteY23" fmla="*/ 167433 h 6568233"/>
              <a:gd name="connsiteX24" fmla="*/ 5012603 w 8300927"/>
              <a:gd name="connsiteY24" fmla="*/ 236706 h 6568233"/>
              <a:gd name="connsiteX25" fmla="*/ 5109585 w 8300927"/>
              <a:gd name="connsiteY25" fmla="*/ 292124 h 6568233"/>
              <a:gd name="connsiteX26" fmla="*/ 5192712 w 8300927"/>
              <a:gd name="connsiteY26" fmla="*/ 347542 h 6568233"/>
              <a:gd name="connsiteX27" fmla="*/ 5289694 w 8300927"/>
              <a:gd name="connsiteY27" fmla="*/ 375252 h 6568233"/>
              <a:gd name="connsiteX28" fmla="*/ 5428239 w 8300927"/>
              <a:gd name="connsiteY28" fmla="*/ 430670 h 6568233"/>
              <a:gd name="connsiteX29" fmla="*/ 5469803 w 8300927"/>
              <a:gd name="connsiteY29" fmla="*/ 444524 h 6568233"/>
              <a:gd name="connsiteX30" fmla="*/ 5608348 w 8300927"/>
              <a:gd name="connsiteY30" fmla="*/ 458379 h 6568233"/>
              <a:gd name="connsiteX31" fmla="*/ 5733039 w 8300927"/>
              <a:gd name="connsiteY31" fmla="*/ 486088 h 6568233"/>
              <a:gd name="connsiteX32" fmla="*/ 5871585 w 8300927"/>
              <a:gd name="connsiteY32" fmla="*/ 513797 h 6568233"/>
              <a:gd name="connsiteX33" fmla="*/ 5913148 w 8300927"/>
              <a:gd name="connsiteY33" fmla="*/ 527652 h 6568233"/>
              <a:gd name="connsiteX34" fmla="*/ 6384203 w 8300927"/>
              <a:gd name="connsiteY34" fmla="*/ 541506 h 6568233"/>
              <a:gd name="connsiteX35" fmla="*/ 7021512 w 8300927"/>
              <a:gd name="connsiteY35" fmla="*/ 527652 h 6568233"/>
              <a:gd name="connsiteX36" fmla="*/ 7132348 w 8300927"/>
              <a:gd name="connsiteY36" fmla="*/ 499942 h 6568233"/>
              <a:gd name="connsiteX37" fmla="*/ 7257039 w 8300927"/>
              <a:gd name="connsiteY37" fmla="*/ 472233 h 6568233"/>
              <a:gd name="connsiteX38" fmla="*/ 7340166 w 8300927"/>
              <a:gd name="connsiteY38" fmla="*/ 444524 h 6568233"/>
              <a:gd name="connsiteX39" fmla="*/ 7437148 w 8300927"/>
              <a:gd name="connsiteY39" fmla="*/ 402961 h 6568233"/>
              <a:gd name="connsiteX40" fmla="*/ 7506421 w 8300927"/>
              <a:gd name="connsiteY40" fmla="*/ 347542 h 6568233"/>
              <a:gd name="connsiteX41" fmla="*/ 7547985 w 8300927"/>
              <a:gd name="connsiteY41" fmla="*/ 319833 h 6568233"/>
              <a:gd name="connsiteX42" fmla="*/ 7631112 w 8300927"/>
              <a:gd name="connsiteY42" fmla="*/ 292124 h 6568233"/>
              <a:gd name="connsiteX43" fmla="*/ 7672675 w 8300927"/>
              <a:gd name="connsiteY43" fmla="*/ 278270 h 6568233"/>
              <a:gd name="connsiteX44" fmla="*/ 7922057 w 8300927"/>
              <a:gd name="connsiteY44" fmla="*/ 305979 h 6568233"/>
              <a:gd name="connsiteX45" fmla="*/ 7963621 w 8300927"/>
              <a:gd name="connsiteY45" fmla="*/ 333688 h 6568233"/>
              <a:gd name="connsiteX46" fmla="*/ 8060603 w 8300927"/>
              <a:gd name="connsiteY46" fmla="*/ 416815 h 6568233"/>
              <a:gd name="connsiteX47" fmla="*/ 8074457 w 8300927"/>
              <a:gd name="connsiteY47" fmla="*/ 472233 h 6568233"/>
              <a:gd name="connsiteX48" fmla="*/ 8129875 w 8300927"/>
              <a:gd name="connsiteY48" fmla="*/ 596924 h 6568233"/>
              <a:gd name="connsiteX49" fmla="*/ 8171439 w 8300927"/>
              <a:gd name="connsiteY49" fmla="*/ 804742 h 6568233"/>
              <a:gd name="connsiteX50" fmla="*/ 8185294 w 8300927"/>
              <a:gd name="connsiteY50" fmla="*/ 874015 h 6568233"/>
              <a:gd name="connsiteX51" fmla="*/ 8213003 w 8300927"/>
              <a:gd name="connsiteY51" fmla="*/ 1040270 h 6568233"/>
              <a:gd name="connsiteX52" fmla="*/ 8226857 w 8300927"/>
              <a:gd name="connsiteY52" fmla="*/ 1151106 h 6568233"/>
              <a:gd name="connsiteX53" fmla="*/ 8240712 w 8300927"/>
              <a:gd name="connsiteY53" fmla="*/ 1234233 h 6568233"/>
              <a:gd name="connsiteX54" fmla="*/ 8213003 w 8300927"/>
              <a:gd name="connsiteY54" fmla="*/ 3852742 h 6568233"/>
              <a:gd name="connsiteX55" fmla="*/ 8199148 w 8300927"/>
              <a:gd name="connsiteY55" fmla="*/ 4531615 h 6568233"/>
              <a:gd name="connsiteX56" fmla="*/ 8185294 w 8300927"/>
              <a:gd name="connsiteY56" fmla="*/ 4587033 h 6568233"/>
              <a:gd name="connsiteX57" fmla="*/ 8171439 w 8300927"/>
              <a:gd name="connsiteY57" fmla="*/ 4656306 h 6568233"/>
              <a:gd name="connsiteX58" fmla="*/ 8157585 w 8300927"/>
              <a:gd name="connsiteY58" fmla="*/ 4711724 h 6568233"/>
              <a:gd name="connsiteX59" fmla="*/ 8143730 w 8300927"/>
              <a:gd name="connsiteY59" fmla="*/ 4794852 h 6568233"/>
              <a:gd name="connsiteX60" fmla="*/ 8129875 w 8300927"/>
              <a:gd name="connsiteY60" fmla="*/ 4836415 h 6568233"/>
              <a:gd name="connsiteX61" fmla="*/ 8116021 w 8300927"/>
              <a:gd name="connsiteY61" fmla="*/ 4905688 h 6568233"/>
              <a:gd name="connsiteX62" fmla="*/ 8102166 w 8300927"/>
              <a:gd name="connsiteY62" fmla="*/ 4947252 h 6568233"/>
              <a:gd name="connsiteX63" fmla="*/ 8074457 w 8300927"/>
              <a:gd name="connsiteY63" fmla="*/ 5113506 h 6568233"/>
              <a:gd name="connsiteX64" fmla="*/ 8060603 w 8300927"/>
              <a:gd name="connsiteY64" fmla="*/ 5155070 h 6568233"/>
              <a:gd name="connsiteX65" fmla="*/ 8046748 w 8300927"/>
              <a:gd name="connsiteY65" fmla="*/ 5612270 h 6568233"/>
              <a:gd name="connsiteX66" fmla="*/ 8019039 w 8300927"/>
              <a:gd name="connsiteY66" fmla="*/ 5778524 h 6568233"/>
              <a:gd name="connsiteX67" fmla="*/ 7977475 w 8300927"/>
              <a:gd name="connsiteY67" fmla="*/ 5986342 h 6568233"/>
              <a:gd name="connsiteX68" fmla="*/ 7949766 w 8300927"/>
              <a:gd name="connsiteY68" fmla="*/ 6069470 h 6568233"/>
              <a:gd name="connsiteX69" fmla="*/ 7894348 w 8300927"/>
              <a:gd name="connsiteY69" fmla="*/ 6152597 h 6568233"/>
              <a:gd name="connsiteX70" fmla="*/ 7866639 w 8300927"/>
              <a:gd name="connsiteY70" fmla="*/ 6194161 h 6568233"/>
              <a:gd name="connsiteX71" fmla="*/ 7838930 w 8300927"/>
              <a:gd name="connsiteY71" fmla="*/ 6249579 h 6568233"/>
              <a:gd name="connsiteX72" fmla="*/ 7811221 w 8300927"/>
              <a:gd name="connsiteY72" fmla="*/ 6291142 h 6568233"/>
              <a:gd name="connsiteX73" fmla="*/ 7769657 w 8300927"/>
              <a:gd name="connsiteY73" fmla="*/ 6374270 h 6568233"/>
              <a:gd name="connsiteX74" fmla="*/ 7728094 w 8300927"/>
              <a:gd name="connsiteY74" fmla="*/ 6401979 h 6568233"/>
              <a:gd name="connsiteX75" fmla="*/ 7617257 w 8300927"/>
              <a:gd name="connsiteY75" fmla="*/ 6498961 h 6568233"/>
              <a:gd name="connsiteX76" fmla="*/ 7575694 w 8300927"/>
              <a:gd name="connsiteY76" fmla="*/ 6526670 h 6568233"/>
              <a:gd name="connsiteX77" fmla="*/ 7492566 w 8300927"/>
              <a:gd name="connsiteY77" fmla="*/ 6554379 h 6568233"/>
              <a:gd name="connsiteX78" fmla="*/ 7451003 w 8300927"/>
              <a:gd name="connsiteY78" fmla="*/ 6568233 h 6568233"/>
              <a:gd name="connsiteX79" fmla="*/ 7063075 w 8300927"/>
              <a:gd name="connsiteY79" fmla="*/ 6554379 h 6568233"/>
              <a:gd name="connsiteX80" fmla="*/ 6966094 w 8300927"/>
              <a:gd name="connsiteY80" fmla="*/ 6526670 h 6568233"/>
              <a:gd name="connsiteX81" fmla="*/ 6827548 w 8300927"/>
              <a:gd name="connsiteY81" fmla="*/ 6471252 h 6568233"/>
              <a:gd name="connsiteX82" fmla="*/ 6730566 w 8300927"/>
              <a:gd name="connsiteY82" fmla="*/ 6429688 h 6568233"/>
              <a:gd name="connsiteX83" fmla="*/ 4306021 w 8300927"/>
              <a:gd name="connsiteY83" fmla="*/ 6443542 h 6568233"/>
              <a:gd name="connsiteX84" fmla="*/ 3987366 w 8300927"/>
              <a:gd name="connsiteY84" fmla="*/ 6457397 h 6568233"/>
              <a:gd name="connsiteX85" fmla="*/ 2712748 w 8300927"/>
              <a:gd name="connsiteY85" fmla="*/ 6443542 h 6568233"/>
              <a:gd name="connsiteX86" fmla="*/ 2657330 w 8300927"/>
              <a:gd name="connsiteY86" fmla="*/ 6429688 h 6568233"/>
              <a:gd name="connsiteX87" fmla="*/ 2615766 w 8300927"/>
              <a:gd name="connsiteY87" fmla="*/ 6415833 h 6568233"/>
              <a:gd name="connsiteX88" fmla="*/ 2504930 w 8300927"/>
              <a:gd name="connsiteY88" fmla="*/ 6401979 h 6568233"/>
              <a:gd name="connsiteX89" fmla="*/ 2366385 w 8300927"/>
              <a:gd name="connsiteY89" fmla="*/ 6374270 h 6568233"/>
              <a:gd name="connsiteX90" fmla="*/ 2310966 w 8300927"/>
              <a:gd name="connsiteY90" fmla="*/ 6360415 h 6568233"/>
              <a:gd name="connsiteX91" fmla="*/ 1923039 w 8300927"/>
              <a:gd name="connsiteY91" fmla="*/ 6346561 h 6568233"/>
              <a:gd name="connsiteX92" fmla="*/ 1881475 w 8300927"/>
              <a:gd name="connsiteY92" fmla="*/ 6332706 h 6568233"/>
              <a:gd name="connsiteX93" fmla="*/ 343621 w 8300927"/>
              <a:gd name="connsiteY93" fmla="*/ 6332706 h 6568233"/>
              <a:gd name="connsiteX94" fmla="*/ 38821 w 8300927"/>
              <a:gd name="connsiteY94" fmla="*/ 6318852 h 6568233"/>
              <a:gd name="connsiteX95" fmla="*/ 135803 w 8300927"/>
              <a:gd name="connsiteY95" fmla="*/ 6069470 h 6568233"/>
              <a:gd name="connsiteX96" fmla="*/ 177366 w 8300927"/>
              <a:gd name="connsiteY96" fmla="*/ 6041761 h 6568233"/>
              <a:gd name="connsiteX97" fmla="*/ 218930 w 8300927"/>
              <a:gd name="connsiteY97" fmla="*/ 6027906 h 6568233"/>
              <a:gd name="connsiteX98" fmla="*/ 302057 w 8300927"/>
              <a:gd name="connsiteY98" fmla="*/ 5972488 h 6568233"/>
              <a:gd name="connsiteX99" fmla="*/ 343621 w 8300927"/>
              <a:gd name="connsiteY99" fmla="*/ 5944779 h 6568233"/>
              <a:gd name="connsiteX100" fmla="*/ 371330 w 8300927"/>
              <a:gd name="connsiteY100" fmla="*/ 5889361 h 6568233"/>
              <a:gd name="connsiteX101" fmla="*/ 412894 w 8300927"/>
              <a:gd name="connsiteY101" fmla="*/ 5847797 h 6568233"/>
              <a:gd name="connsiteX102" fmla="*/ 454457 w 8300927"/>
              <a:gd name="connsiteY102" fmla="*/ 5792379 h 6568233"/>
              <a:gd name="connsiteX103" fmla="*/ 496021 w 8300927"/>
              <a:gd name="connsiteY103" fmla="*/ 5750815 h 6568233"/>
              <a:gd name="connsiteX104" fmla="*/ 551439 w 8300927"/>
              <a:gd name="connsiteY104" fmla="*/ 5667688 h 6568233"/>
              <a:gd name="connsiteX105" fmla="*/ 620712 w 8300927"/>
              <a:gd name="connsiteY105" fmla="*/ 5529142 h 6568233"/>
              <a:gd name="connsiteX106" fmla="*/ 648421 w 8300927"/>
              <a:gd name="connsiteY106" fmla="*/ 5487579 h 6568233"/>
              <a:gd name="connsiteX107" fmla="*/ 662275 w 8300927"/>
              <a:gd name="connsiteY107" fmla="*/ 5446015 h 6568233"/>
              <a:gd name="connsiteX108" fmla="*/ 689985 w 8300927"/>
              <a:gd name="connsiteY108" fmla="*/ 5418306 h 6568233"/>
              <a:gd name="connsiteX109" fmla="*/ 759257 w 8300927"/>
              <a:gd name="connsiteY109" fmla="*/ 5321324 h 6568233"/>
              <a:gd name="connsiteX110" fmla="*/ 786966 w 8300927"/>
              <a:gd name="connsiteY110" fmla="*/ 5279761 h 6568233"/>
              <a:gd name="connsiteX111" fmla="*/ 828530 w 8300927"/>
              <a:gd name="connsiteY111" fmla="*/ 5252052 h 6568233"/>
              <a:gd name="connsiteX112" fmla="*/ 925512 w 8300927"/>
              <a:gd name="connsiteY112" fmla="*/ 5196633 h 6568233"/>
              <a:gd name="connsiteX113" fmla="*/ 967075 w 8300927"/>
              <a:gd name="connsiteY113" fmla="*/ 5141215 h 6568233"/>
              <a:gd name="connsiteX114" fmla="*/ 1050203 w 8300927"/>
              <a:gd name="connsiteY114" fmla="*/ 5099652 h 6568233"/>
              <a:gd name="connsiteX115" fmla="*/ 1119475 w 8300927"/>
              <a:gd name="connsiteY115" fmla="*/ 5058088 h 6568233"/>
              <a:gd name="connsiteX116" fmla="*/ 1147185 w 8300927"/>
              <a:gd name="connsiteY116" fmla="*/ 5030379 h 6568233"/>
              <a:gd name="connsiteX117" fmla="*/ 1202603 w 8300927"/>
              <a:gd name="connsiteY117" fmla="*/ 5002670 h 6568233"/>
              <a:gd name="connsiteX118" fmla="*/ 1285730 w 8300927"/>
              <a:gd name="connsiteY118" fmla="*/ 4947252 h 6568233"/>
              <a:gd name="connsiteX119" fmla="*/ 1355003 w 8300927"/>
              <a:gd name="connsiteY119" fmla="*/ 4891833 h 6568233"/>
              <a:gd name="connsiteX120" fmla="*/ 1396566 w 8300927"/>
              <a:gd name="connsiteY120" fmla="*/ 4877979 h 6568233"/>
              <a:gd name="connsiteX121" fmla="*/ 1438130 w 8300927"/>
              <a:gd name="connsiteY121" fmla="*/ 4850270 h 6568233"/>
              <a:gd name="connsiteX122" fmla="*/ 1465839 w 8300927"/>
              <a:gd name="connsiteY122" fmla="*/ 4808706 h 6568233"/>
              <a:gd name="connsiteX123" fmla="*/ 1548966 w 8300927"/>
              <a:gd name="connsiteY123" fmla="*/ 4780997 h 6568233"/>
              <a:gd name="connsiteX124" fmla="*/ 1632094 w 8300927"/>
              <a:gd name="connsiteY124" fmla="*/ 4725579 h 6568233"/>
              <a:gd name="connsiteX125" fmla="*/ 1715221 w 8300927"/>
              <a:gd name="connsiteY125" fmla="*/ 4670161 h 6568233"/>
              <a:gd name="connsiteX126" fmla="*/ 1756785 w 8300927"/>
              <a:gd name="connsiteY126" fmla="*/ 4656306 h 6568233"/>
              <a:gd name="connsiteX127" fmla="*/ 1798348 w 8300927"/>
              <a:gd name="connsiteY127" fmla="*/ 4628597 h 6568233"/>
              <a:gd name="connsiteX128" fmla="*/ 1881475 w 8300927"/>
              <a:gd name="connsiteY128" fmla="*/ 4600888 h 6568233"/>
              <a:gd name="connsiteX129" fmla="*/ 1909185 w 8300927"/>
              <a:gd name="connsiteY129" fmla="*/ 4573179 h 6568233"/>
              <a:gd name="connsiteX130" fmla="*/ 1992312 w 8300927"/>
              <a:gd name="connsiteY130" fmla="*/ 4517761 h 6568233"/>
              <a:gd name="connsiteX131" fmla="*/ 2020021 w 8300927"/>
              <a:gd name="connsiteY131" fmla="*/ 4476197 h 6568233"/>
              <a:gd name="connsiteX132" fmla="*/ 2144712 w 8300927"/>
              <a:gd name="connsiteY132" fmla="*/ 4406924 h 6568233"/>
              <a:gd name="connsiteX133" fmla="*/ 2186275 w 8300927"/>
              <a:gd name="connsiteY133" fmla="*/ 4365361 h 6568233"/>
              <a:gd name="connsiteX134" fmla="*/ 2241694 w 8300927"/>
              <a:gd name="connsiteY134" fmla="*/ 4351506 h 6568233"/>
              <a:gd name="connsiteX135" fmla="*/ 2283257 w 8300927"/>
              <a:gd name="connsiteY135" fmla="*/ 4337652 h 6568233"/>
              <a:gd name="connsiteX136" fmla="*/ 2310966 w 8300927"/>
              <a:gd name="connsiteY136" fmla="*/ 4309942 h 6568233"/>
              <a:gd name="connsiteX137" fmla="*/ 2394094 w 8300927"/>
              <a:gd name="connsiteY137" fmla="*/ 4282233 h 6568233"/>
              <a:gd name="connsiteX138" fmla="*/ 2463366 w 8300927"/>
              <a:gd name="connsiteY138" fmla="*/ 4212961 h 6568233"/>
              <a:gd name="connsiteX139" fmla="*/ 2546494 w 8300927"/>
              <a:gd name="connsiteY139" fmla="*/ 4129833 h 6568233"/>
              <a:gd name="connsiteX140" fmla="*/ 2629621 w 8300927"/>
              <a:gd name="connsiteY140" fmla="*/ 4102124 h 6568233"/>
              <a:gd name="connsiteX141" fmla="*/ 2851294 w 8300927"/>
              <a:gd name="connsiteY141" fmla="*/ 4115979 h 6568233"/>
              <a:gd name="connsiteX142" fmla="*/ 2906712 w 8300927"/>
              <a:gd name="connsiteY142" fmla="*/ 4129833 h 6568233"/>
              <a:gd name="connsiteX143" fmla="*/ 2934421 w 8300927"/>
              <a:gd name="connsiteY143" fmla="*/ 4171397 h 6568233"/>
              <a:gd name="connsiteX144" fmla="*/ 3003694 w 8300927"/>
              <a:gd name="connsiteY144" fmla="*/ 4268379 h 6568233"/>
              <a:gd name="connsiteX145" fmla="*/ 3031403 w 8300927"/>
              <a:gd name="connsiteY145" fmla="*/ 4351506 h 6568233"/>
              <a:gd name="connsiteX146" fmla="*/ 3045257 w 8300927"/>
              <a:gd name="connsiteY146" fmla="*/ 4393070 h 6568233"/>
              <a:gd name="connsiteX147" fmla="*/ 3086821 w 8300927"/>
              <a:gd name="connsiteY147" fmla="*/ 4503906 h 6568233"/>
              <a:gd name="connsiteX148" fmla="*/ 3100675 w 8300927"/>
              <a:gd name="connsiteY148" fmla="*/ 4559324 h 6568233"/>
              <a:gd name="connsiteX149" fmla="*/ 3156094 w 8300927"/>
              <a:gd name="connsiteY149" fmla="*/ 4642452 h 6568233"/>
              <a:gd name="connsiteX150" fmla="*/ 3183803 w 8300927"/>
              <a:gd name="connsiteY150" fmla="*/ 4684015 h 6568233"/>
              <a:gd name="connsiteX151" fmla="*/ 3211512 w 8300927"/>
              <a:gd name="connsiteY151" fmla="*/ 4739433 h 6568233"/>
              <a:gd name="connsiteX152" fmla="*/ 3253075 w 8300927"/>
              <a:gd name="connsiteY152" fmla="*/ 4780997 h 6568233"/>
              <a:gd name="connsiteX153" fmla="*/ 3308494 w 8300927"/>
              <a:gd name="connsiteY153" fmla="*/ 4877979 h 6568233"/>
              <a:gd name="connsiteX154" fmla="*/ 3405475 w 8300927"/>
              <a:gd name="connsiteY154" fmla="*/ 4988815 h 6568233"/>
              <a:gd name="connsiteX155" fmla="*/ 3433185 w 8300927"/>
              <a:gd name="connsiteY155" fmla="*/ 5016524 h 6568233"/>
              <a:gd name="connsiteX156" fmla="*/ 3460894 w 8300927"/>
              <a:gd name="connsiteY156" fmla="*/ 5058088 h 6568233"/>
              <a:gd name="connsiteX157" fmla="*/ 3599439 w 8300927"/>
              <a:gd name="connsiteY157" fmla="*/ 5127361 h 6568233"/>
              <a:gd name="connsiteX158" fmla="*/ 3682566 w 8300927"/>
              <a:gd name="connsiteY158" fmla="*/ 5155070 h 6568233"/>
              <a:gd name="connsiteX159" fmla="*/ 4333730 w 8300927"/>
              <a:gd name="connsiteY159" fmla="*/ 5141215 h 6568233"/>
              <a:gd name="connsiteX160" fmla="*/ 4458421 w 8300927"/>
              <a:gd name="connsiteY160" fmla="*/ 5113506 h 6568233"/>
              <a:gd name="connsiteX161" fmla="*/ 4499985 w 8300927"/>
              <a:gd name="connsiteY161" fmla="*/ 5099652 h 6568233"/>
              <a:gd name="connsiteX162" fmla="*/ 4610821 w 8300927"/>
              <a:gd name="connsiteY162" fmla="*/ 5071942 h 6568233"/>
              <a:gd name="connsiteX163" fmla="*/ 4652385 w 8300927"/>
              <a:gd name="connsiteY163" fmla="*/ 5044233 h 6568233"/>
              <a:gd name="connsiteX164" fmla="*/ 4707803 w 8300927"/>
              <a:gd name="connsiteY164" fmla="*/ 5030379 h 6568233"/>
              <a:gd name="connsiteX165" fmla="*/ 4790930 w 8300927"/>
              <a:gd name="connsiteY165" fmla="*/ 5002670 h 6568233"/>
              <a:gd name="connsiteX166" fmla="*/ 4832494 w 8300927"/>
              <a:gd name="connsiteY166" fmla="*/ 4988815 h 6568233"/>
              <a:gd name="connsiteX167" fmla="*/ 4874057 w 8300927"/>
              <a:gd name="connsiteY167" fmla="*/ 4961106 h 6568233"/>
              <a:gd name="connsiteX168" fmla="*/ 5026457 w 8300927"/>
              <a:gd name="connsiteY168" fmla="*/ 4947252 h 6568233"/>
              <a:gd name="connsiteX169" fmla="*/ 5165003 w 8300927"/>
              <a:gd name="connsiteY169" fmla="*/ 4933397 h 6568233"/>
              <a:gd name="connsiteX170" fmla="*/ 5455948 w 8300927"/>
              <a:gd name="connsiteY170" fmla="*/ 4905688 h 6568233"/>
              <a:gd name="connsiteX171" fmla="*/ 5539075 w 8300927"/>
              <a:gd name="connsiteY171" fmla="*/ 4864124 h 6568233"/>
              <a:gd name="connsiteX172" fmla="*/ 5649912 w 8300927"/>
              <a:gd name="connsiteY172" fmla="*/ 4836415 h 6568233"/>
              <a:gd name="connsiteX173" fmla="*/ 5774603 w 8300927"/>
              <a:gd name="connsiteY173" fmla="*/ 4794852 h 6568233"/>
              <a:gd name="connsiteX174" fmla="*/ 5816166 w 8300927"/>
              <a:gd name="connsiteY174" fmla="*/ 4780997 h 6568233"/>
              <a:gd name="connsiteX175" fmla="*/ 5857730 w 8300927"/>
              <a:gd name="connsiteY175" fmla="*/ 4767142 h 6568233"/>
              <a:gd name="connsiteX176" fmla="*/ 5913148 w 8300927"/>
              <a:gd name="connsiteY176" fmla="*/ 4739433 h 6568233"/>
              <a:gd name="connsiteX177" fmla="*/ 5968566 w 8300927"/>
              <a:gd name="connsiteY177" fmla="*/ 4725579 h 6568233"/>
              <a:gd name="connsiteX178" fmla="*/ 6010130 w 8300927"/>
              <a:gd name="connsiteY178" fmla="*/ 4711724 h 6568233"/>
              <a:gd name="connsiteX179" fmla="*/ 6051694 w 8300927"/>
              <a:gd name="connsiteY179" fmla="*/ 4670161 h 6568233"/>
              <a:gd name="connsiteX180" fmla="*/ 6134821 w 8300927"/>
              <a:gd name="connsiteY180" fmla="*/ 4628597 h 6568233"/>
              <a:gd name="connsiteX181" fmla="*/ 6204094 w 8300927"/>
              <a:gd name="connsiteY181" fmla="*/ 4545470 h 6568233"/>
              <a:gd name="connsiteX182" fmla="*/ 6245657 w 8300927"/>
              <a:gd name="connsiteY182" fmla="*/ 4517761 h 6568233"/>
              <a:gd name="connsiteX183" fmla="*/ 6273366 w 8300927"/>
              <a:gd name="connsiteY183" fmla="*/ 4476197 h 6568233"/>
              <a:gd name="connsiteX184" fmla="*/ 6314930 w 8300927"/>
              <a:gd name="connsiteY184" fmla="*/ 4448488 h 6568233"/>
              <a:gd name="connsiteX185" fmla="*/ 6356494 w 8300927"/>
              <a:gd name="connsiteY185" fmla="*/ 4406924 h 6568233"/>
              <a:gd name="connsiteX186" fmla="*/ 6398057 w 8300927"/>
              <a:gd name="connsiteY186" fmla="*/ 4323797 h 6568233"/>
              <a:gd name="connsiteX187" fmla="*/ 6439621 w 8300927"/>
              <a:gd name="connsiteY187" fmla="*/ 4309942 h 6568233"/>
              <a:gd name="connsiteX188" fmla="*/ 6481185 w 8300927"/>
              <a:gd name="connsiteY188" fmla="*/ 4282233 h 6568233"/>
              <a:gd name="connsiteX189" fmla="*/ 6522748 w 8300927"/>
              <a:gd name="connsiteY189" fmla="*/ 4268379 h 6568233"/>
              <a:gd name="connsiteX190" fmla="*/ 6661294 w 8300927"/>
              <a:gd name="connsiteY190" fmla="*/ 4240670 h 6568233"/>
              <a:gd name="connsiteX191" fmla="*/ 6827548 w 8300927"/>
              <a:gd name="connsiteY191" fmla="*/ 4212961 h 6568233"/>
              <a:gd name="connsiteX192" fmla="*/ 6979948 w 8300927"/>
              <a:gd name="connsiteY192" fmla="*/ 4240670 h 6568233"/>
              <a:gd name="connsiteX193" fmla="*/ 7243185 w 8300927"/>
              <a:gd name="connsiteY193" fmla="*/ 4226815 h 6568233"/>
              <a:gd name="connsiteX194" fmla="*/ 7284748 w 8300927"/>
              <a:gd name="connsiteY194" fmla="*/ 4199106 h 6568233"/>
              <a:gd name="connsiteX195" fmla="*/ 7395585 w 8300927"/>
              <a:gd name="connsiteY195" fmla="*/ 4171397 h 6568233"/>
              <a:gd name="connsiteX196" fmla="*/ 7437148 w 8300927"/>
              <a:gd name="connsiteY196" fmla="*/ 4129833 h 6568233"/>
              <a:gd name="connsiteX197" fmla="*/ 7589548 w 8300927"/>
              <a:gd name="connsiteY197" fmla="*/ 4005142 h 6568233"/>
              <a:gd name="connsiteX198" fmla="*/ 7644966 w 8300927"/>
              <a:gd name="connsiteY198" fmla="*/ 3922015 h 6568233"/>
              <a:gd name="connsiteX199" fmla="*/ 7672675 w 8300927"/>
              <a:gd name="connsiteY199" fmla="*/ 3880452 h 6568233"/>
              <a:gd name="connsiteX200" fmla="*/ 7714239 w 8300927"/>
              <a:gd name="connsiteY200" fmla="*/ 3783470 h 6568233"/>
              <a:gd name="connsiteX201" fmla="*/ 7728094 w 8300927"/>
              <a:gd name="connsiteY201" fmla="*/ 3741906 h 6568233"/>
              <a:gd name="connsiteX202" fmla="*/ 7797366 w 8300927"/>
              <a:gd name="connsiteY202" fmla="*/ 3644924 h 6568233"/>
              <a:gd name="connsiteX203" fmla="*/ 7825075 w 8300927"/>
              <a:gd name="connsiteY203" fmla="*/ 3561797 h 6568233"/>
              <a:gd name="connsiteX204" fmla="*/ 7880494 w 8300927"/>
              <a:gd name="connsiteY204" fmla="*/ 3492524 h 6568233"/>
              <a:gd name="connsiteX205" fmla="*/ 7894348 w 8300927"/>
              <a:gd name="connsiteY205" fmla="*/ 3450961 h 6568233"/>
              <a:gd name="connsiteX206" fmla="*/ 7922057 w 8300927"/>
              <a:gd name="connsiteY206" fmla="*/ 3409397 h 6568233"/>
              <a:gd name="connsiteX207" fmla="*/ 7977475 w 8300927"/>
              <a:gd name="connsiteY207" fmla="*/ 3160015 h 6568233"/>
              <a:gd name="connsiteX208" fmla="*/ 8005185 w 8300927"/>
              <a:gd name="connsiteY208" fmla="*/ 3076888 h 6568233"/>
              <a:gd name="connsiteX209" fmla="*/ 8019039 w 8300927"/>
              <a:gd name="connsiteY209" fmla="*/ 3035324 h 6568233"/>
              <a:gd name="connsiteX210" fmla="*/ 8032894 w 8300927"/>
              <a:gd name="connsiteY210" fmla="*/ 2869070 h 6568233"/>
              <a:gd name="connsiteX211" fmla="*/ 8046748 w 8300927"/>
              <a:gd name="connsiteY211" fmla="*/ 2799797 h 6568233"/>
              <a:gd name="connsiteX212" fmla="*/ 8060603 w 8300927"/>
              <a:gd name="connsiteY212" fmla="*/ 2716670 h 6568233"/>
              <a:gd name="connsiteX213" fmla="*/ 8046748 w 8300927"/>
              <a:gd name="connsiteY213" fmla="*/ 2120924 h 6568233"/>
              <a:gd name="connsiteX214" fmla="*/ 7991330 w 8300927"/>
              <a:gd name="connsiteY214" fmla="*/ 1871542 h 6568233"/>
              <a:gd name="connsiteX215" fmla="*/ 7977475 w 8300927"/>
              <a:gd name="connsiteY215" fmla="*/ 1829979 h 6568233"/>
              <a:gd name="connsiteX216" fmla="*/ 7949766 w 8300927"/>
              <a:gd name="connsiteY216" fmla="*/ 1788415 h 6568233"/>
              <a:gd name="connsiteX217" fmla="*/ 7935912 w 8300927"/>
              <a:gd name="connsiteY217" fmla="*/ 1705288 h 6568233"/>
              <a:gd name="connsiteX218" fmla="*/ 7922057 w 8300927"/>
              <a:gd name="connsiteY218" fmla="*/ 1649870 h 6568233"/>
              <a:gd name="connsiteX219" fmla="*/ 7894348 w 8300927"/>
              <a:gd name="connsiteY219" fmla="*/ 1525179 h 6568233"/>
              <a:gd name="connsiteX220" fmla="*/ 7811221 w 8300927"/>
              <a:gd name="connsiteY220" fmla="*/ 1414342 h 6568233"/>
              <a:gd name="connsiteX221" fmla="*/ 7783512 w 8300927"/>
              <a:gd name="connsiteY221" fmla="*/ 1372779 h 6568233"/>
              <a:gd name="connsiteX222" fmla="*/ 7728094 w 8300927"/>
              <a:gd name="connsiteY222" fmla="*/ 1358924 h 6568233"/>
              <a:gd name="connsiteX223" fmla="*/ 7686530 w 8300927"/>
              <a:gd name="connsiteY223" fmla="*/ 1345070 h 6568233"/>
              <a:gd name="connsiteX224" fmla="*/ 7395585 w 8300927"/>
              <a:gd name="connsiteY224" fmla="*/ 1358924 h 6568233"/>
              <a:gd name="connsiteX225" fmla="*/ 7284748 w 8300927"/>
              <a:gd name="connsiteY225" fmla="*/ 1386633 h 6568233"/>
              <a:gd name="connsiteX226" fmla="*/ 6702857 w 8300927"/>
              <a:gd name="connsiteY226" fmla="*/ 1414342 h 6568233"/>
              <a:gd name="connsiteX227" fmla="*/ 6605875 w 8300927"/>
              <a:gd name="connsiteY227" fmla="*/ 1469761 h 6568233"/>
              <a:gd name="connsiteX228" fmla="*/ 6481185 w 8300927"/>
              <a:gd name="connsiteY228" fmla="*/ 1539033 h 6568233"/>
              <a:gd name="connsiteX229" fmla="*/ 6398057 w 8300927"/>
              <a:gd name="connsiteY229" fmla="*/ 1594452 h 6568233"/>
              <a:gd name="connsiteX230" fmla="*/ 6273366 w 8300927"/>
              <a:gd name="connsiteY230" fmla="*/ 1663724 h 6568233"/>
              <a:gd name="connsiteX231" fmla="*/ 6217948 w 8300927"/>
              <a:gd name="connsiteY231" fmla="*/ 1705288 h 6568233"/>
              <a:gd name="connsiteX232" fmla="*/ 6162530 w 8300927"/>
              <a:gd name="connsiteY232" fmla="*/ 1732997 h 6568233"/>
              <a:gd name="connsiteX233" fmla="*/ 6093257 w 8300927"/>
              <a:gd name="connsiteY233" fmla="*/ 1788415 h 6568233"/>
              <a:gd name="connsiteX234" fmla="*/ 5996275 w 8300927"/>
              <a:gd name="connsiteY234" fmla="*/ 1843833 h 6568233"/>
              <a:gd name="connsiteX235" fmla="*/ 5913148 w 8300927"/>
              <a:gd name="connsiteY235" fmla="*/ 1885397 h 6568233"/>
              <a:gd name="connsiteX236" fmla="*/ 5843875 w 8300927"/>
              <a:gd name="connsiteY236" fmla="*/ 1968524 h 6568233"/>
              <a:gd name="connsiteX237" fmla="*/ 5816166 w 8300927"/>
              <a:gd name="connsiteY237" fmla="*/ 2010088 h 6568233"/>
              <a:gd name="connsiteX238" fmla="*/ 5774603 w 8300927"/>
              <a:gd name="connsiteY238" fmla="*/ 2051652 h 6568233"/>
              <a:gd name="connsiteX239" fmla="*/ 5719185 w 8300927"/>
              <a:gd name="connsiteY239" fmla="*/ 2134779 h 6568233"/>
              <a:gd name="connsiteX240" fmla="*/ 5705330 w 8300927"/>
              <a:gd name="connsiteY240" fmla="*/ 2176342 h 6568233"/>
              <a:gd name="connsiteX241" fmla="*/ 5663766 w 8300927"/>
              <a:gd name="connsiteY241" fmla="*/ 2190197 h 6568233"/>
              <a:gd name="connsiteX242" fmla="*/ 5608348 w 8300927"/>
              <a:gd name="connsiteY242" fmla="*/ 2245615 h 6568233"/>
              <a:gd name="connsiteX243" fmla="*/ 5525221 w 8300927"/>
              <a:gd name="connsiteY243" fmla="*/ 2356452 h 6568233"/>
              <a:gd name="connsiteX244" fmla="*/ 5483657 w 8300927"/>
              <a:gd name="connsiteY244" fmla="*/ 2384161 h 6568233"/>
              <a:gd name="connsiteX245" fmla="*/ 5345112 w 8300927"/>
              <a:gd name="connsiteY245" fmla="*/ 2425724 h 6568233"/>
              <a:gd name="connsiteX246" fmla="*/ 5303548 w 8300927"/>
              <a:gd name="connsiteY246" fmla="*/ 2439579 h 6568233"/>
              <a:gd name="connsiteX247" fmla="*/ 5165003 w 8300927"/>
              <a:gd name="connsiteY247" fmla="*/ 2425724 h 6568233"/>
              <a:gd name="connsiteX248" fmla="*/ 5123439 w 8300927"/>
              <a:gd name="connsiteY248" fmla="*/ 2411870 h 6568233"/>
              <a:gd name="connsiteX249" fmla="*/ 5012603 w 8300927"/>
              <a:gd name="connsiteY249" fmla="*/ 2328742 h 6568233"/>
              <a:gd name="connsiteX250" fmla="*/ 4957185 w 8300927"/>
              <a:gd name="connsiteY250" fmla="*/ 2245615 h 6568233"/>
              <a:gd name="connsiteX251" fmla="*/ 4915621 w 8300927"/>
              <a:gd name="connsiteY251" fmla="*/ 2176342 h 6568233"/>
              <a:gd name="connsiteX252" fmla="*/ 4874057 w 8300927"/>
              <a:gd name="connsiteY252" fmla="*/ 2093215 h 6568233"/>
              <a:gd name="connsiteX253" fmla="*/ 4860203 w 8300927"/>
              <a:gd name="connsiteY253" fmla="*/ 2051652 h 6568233"/>
              <a:gd name="connsiteX254" fmla="*/ 4832494 w 8300927"/>
              <a:gd name="connsiteY254" fmla="*/ 2023942 h 6568233"/>
              <a:gd name="connsiteX255" fmla="*/ 4804785 w 8300927"/>
              <a:gd name="connsiteY255" fmla="*/ 1968524 h 6568233"/>
              <a:gd name="connsiteX256" fmla="*/ 4777075 w 8300927"/>
              <a:gd name="connsiteY256" fmla="*/ 1940815 h 6568233"/>
              <a:gd name="connsiteX257" fmla="*/ 4749366 w 8300927"/>
              <a:gd name="connsiteY257" fmla="*/ 1899252 h 6568233"/>
              <a:gd name="connsiteX258" fmla="*/ 4707803 w 8300927"/>
              <a:gd name="connsiteY258" fmla="*/ 1802270 h 6568233"/>
              <a:gd name="connsiteX259" fmla="*/ 4666239 w 8300927"/>
              <a:gd name="connsiteY259" fmla="*/ 1760706 h 6568233"/>
              <a:gd name="connsiteX260" fmla="*/ 4624675 w 8300927"/>
              <a:gd name="connsiteY260" fmla="*/ 1691433 h 6568233"/>
              <a:gd name="connsiteX261" fmla="*/ 4610821 w 8300927"/>
              <a:gd name="connsiteY261" fmla="*/ 1649870 h 6568233"/>
              <a:gd name="connsiteX262" fmla="*/ 4569257 w 8300927"/>
              <a:gd name="connsiteY262" fmla="*/ 1608306 h 6568233"/>
              <a:gd name="connsiteX263" fmla="*/ 4541548 w 8300927"/>
              <a:gd name="connsiteY263" fmla="*/ 1566742 h 6568233"/>
              <a:gd name="connsiteX264" fmla="*/ 4416857 w 8300927"/>
              <a:gd name="connsiteY264" fmla="*/ 1483615 h 6568233"/>
              <a:gd name="connsiteX265" fmla="*/ 4347585 w 8300927"/>
              <a:gd name="connsiteY265" fmla="*/ 1414342 h 6568233"/>
              <a:gd name="connsiteX266" fmla="*/ 4264457 w 8300927"/>
              <a:gd name="connsiteY266" fmla="*/ 1303506 h 6568233"/>
              <a:gd name="connsiteX267" fmla="*/ 4250603 w 8300927"/>
              <a:gd name="connsiteY267" fmla="*/ 1261942 h 6568233"/>
              <a:gd name="connsiteX268" fmla="*/ 4209039 w 8300927"/>
              <a:gd name="connsiteY268" fmla="*/ 1220379 h 6568233"/>
              <a:gd name="connsiteX269" fmla="*/ 4181330 w 8300927"/>
              <a:gd name="connsiteY269" fmla="*/ 1151106 h 6568233"/>
              <a:gd name="connsiteX270" fmla="*/ 4167475 w 8300927"/>
              <a:gd name="connsiteY270" fmla="*/ 1109542 h 6568233"/>
              <a:gd name="connsiteX271" fmla="*/ 4125912 w 8300927"/>
              <a:gd name="connsiteY271" fmla="*/ 1081833 h 6568233"/>
              <a:gd name="connsiteX272" fmla="*/ 4028930 w 8300927"/>
              <a:gd name="connsiteY272" fmla="*/ 1026415 h 6568233"/>
              <a:gd name="connsiteX273" fmla="*/ 3987366 w 8300927"/>
              <a:gd name="connsiteY273" fmla="*/ 957142 h 6568233"/>
              <a:gd name="connsiteX274" fmla="*/ 3987366 w 8300927"/>
              <a:gd name="connsiteY274" fmla="*/ 998706 h 65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</a:cxnLst>
            <a:rect l="l" t="t" r="r" b="b"/>
            <a:pathLst>
              <a:path w="8300927" h="6568233">
                <a:moveTo>
                  <a:pt x="3987366" y="998706"/>
                </a:moveTo>
                <a:cubicBezTo>
                  <a:pt x="3980439" y="984851"/>
                  <a:pt x="3956429" y="916519"/>
                  <a:pt x="3945803" y="874015"/>
                </a:cubicBezTo>
                <a:cubicBezTo>
                  <a:pt x="3941185" y="855542"/>
                  <a:pt x="3940463" y="835628"/>
                  <a:pt x="3931948" y="818597"/>
                </a:cubicBezTo>
                <a:cubicBezTo>
                  <a:pt x="3921622" y="797944"/>
                  <a:pt x="3904239" y="781652"/>
                  <a:pt x="3890385" y="763179"/>
                </a:cubicBezTo>
                <a:cubicBezTo>
                  <a:pt x="3855560" y="658706"/>
                  <a:pt x="3902537" y="787482"/>
                  <a:pt x="3848821" y="680052"/>
                </a:cubicBezTo>
                <a:cubicBezTo>
                  <a:pt x="3842290" y="666990"/>
                  <a:pt x="3840719" y="651911"/>
                  <a:pt x="3834966" y="638488"/>
                </a:cubicBezTo>
                <a:cubicBezTo>
                  <a:pt x="3826830" y="619505"/>
                  <a:pt x="3814927" y="602246"/>
                  <a:pt x="3807257" y="583070"/>
                </a:cubicBezTo>
                <a:cubicBezTo>
                  <a:pt x="3796409" y="555951"/>
                  <a:pt x="3779548" y="499942"/>
                  <a:pt x="3779548" y="499942"/>
                </a:cubicBezTo>
                <a:cubicBezTo>
                  <a:pt x="3784166" y="458379"/>
                  <a:pt x="3787044" y="416585"/>
                  <a:pt x="3793403" y="375252"/>
                </a:cubicBezTo>
                <a:cubicBezTo>
                  <a:pt x="3796298" y="356432"/>
                  <a:pt x="3802026" y="338142"/>
                  <a:pt x="3807257" y="319833"/>
                </a:cubicBezTo>
                <a:cubicBezTo>
                  <a:pt x="3816493" y="287508"/>
                  <a:pt x="3830351" y="250558"/>
                  <a:pt x="3848821" y="222852"/>
                </a:cubicBezTo>
                <a:cubicBezTo>
                  <a:pt x="3856067" y="211983"/>
                  <a:pt x="3868370" y="205342"/>
                  <a:pt x="3876530" y="195142"/>
                </a:cubicBezTo>
                <a:cubicBezTo>
                  <a:pt x="3886932" y="182140"/>
                  <a:pt x="3893579" y="166371"/>
                  <a:pt x="3904239" y="153579"/>
                </a:cubicBezTo>
                <a:cubicBezTo>
                  <a:pt x="3916782" y="138527"/>
                  <a:pt x="3933260" y="127067"/>
                  <a:pt x="3945803" y="112015"/>
                </a:cubicBezTo>
                <a:cubicBezTo>
                  <a:pt x="3964679" y="89365"/>
                  <a:pt x="3974352" y="58863"/>
                  <a:pt x="4001221" y="42742"/>
                </a:cubicBezTo>
                <a:cubicBezTo>
                  <a:pt x="4013744" y="35228"/>
                  <a:pt x="4028930" y="33506"/>
                  <a:pt x="4042785" y="28888"/>
                </a:cubicBezTo>
                <a:cubicBezTo>
                  <a:pt x="4056639" y="19652"/>
                  <a:pt x="4067706" y="1734"/>
                  <a:pt x="4084348" y="1179"/>
                </a:cubicBezTo>
                <a:cubicBezTo>
                  <a:pt x="4209055" y="-2978"/>
                  <a:pt x="4334100" y="4377"/>
                  <a:pt x="4458421" y="15033"/>
                </a:cubicBezTo>
                <a:cubicBezTo>
                  <a:pt x="4496364" y="18285"/>
                  <a:pt x="4531693" y="36481"/>
                  <a:pt x="4569257" y="42742"/>
                </a:cubicBezTo>
                <a:lnTo>
                  <a:pt x="4652385" y="56597"/>
                </a:lnTo>
                <a:cubicBezTo>
                  <a:pt x="4686839" y="79567"/>
                  <a:pt x="4709187" y="96948"/>
                  <a:pt x="4749366" y="112015"/>
                </a:cubicBezTo>
                <a:cubicBezTo>
                  <a:pt x="4767195" y="118701"/>
                  <a:pt x="4786312" y="121252"/>
                  <a:pt x="4804785" y="125870"/>
                </a:cubicBezTo>
                <a:cubicBezTo>
                  <a:pt x="4818639" y="135106"/>
                  <a:pt x="4831455" y="146133"/>
                  <a:pt x="4846348" y="153579"/>
                </a:cubicBezTo>
                <a:cubicBezTo>
                  <a:pt x="4859410" y="160110"/>
                  <a:pt x="4875146" y="160341"/>
                  <a:pt x="4887912" y="167433"/>
                </a:cubicBezTo>
                <a:cubicBezTo>
                  <a:pt x="5030830" y="246832"/>
                  <a:pt x="4918554" y="205358"/>
                  <a:pt x="5012603" y="236706"/>
                </a:cubicBezTo>
                <a:cubicBezTo>
                  <a:pt x="5105921" y="330026"/>
                  <a:pt x="4997945" y="236305"/>
                  <a:pt x="5109585" y="292124"/>
                </a:cubicBezTo>
                <a:cubicBezTo>
                  <a:pt x="5139371" y="307017"/>
                  <a:pt x="5160404" y="339465"/>
                  <a:pt x="5192712" y="347542"/>
                </a:cubicBezTo>
                <a:cubicBezTo>
                  <a:pt x="5232683" y="357535"/>
                  <a:pt x="5252780" y="361054"/>
                  <a:pt x="5289694" y="375252"/>
                </a:cubicBezTo>
                <a:cubicBezTo>
                  <a:pt x="5336118" y="393107"/>
                  <a:pt x="5381052" y="414942"/>
                  <a:pt x="5428239" y="430670"/>
                </a:cubicBezTo>
                <a:cubicBezTo>
                  <a:pt x="5442094" y="435288"/>
                  <a:pt x="5455369" y="442303"/>
                  <a:pt x="5469803" y="444524"/>
                </a:cubicBezTo>
                <a:cubicBezTo>
                  <a:pt x="5515675" y="451581"/>
                  <a:pt x="5562166" y="453761"/>
                  <a:pt x="5608348" y="458379"/>
                </a:cubicBezTo>
                <a:lnTo>
                  <a:pt x="5733039" y="486088"/>
                </a:lnTo>
                <a:cubicBezTo>
                  <a:pt x="5779125" y="495790"/>
                  <a:pt x="5826905" y="498903"/>
                  <a:pt x="5871585" y="513797"/>
                </a:cubicBezTo>
                <a:cubicBezTo>
                  <a:pt x="5885439" y="518415"/>
                  <a:pt x="5898565" y="526864"/>
                  <a:pt x="5913148" y="527652"/>
                </a:cubicBezTo>
                <a:cubicBezTo>
                  <a:pt x="6070005" y="536131"/>
                  <a:pt x="6227185" y="536888"/>
                  <a:pt x="6384203" y="541506"/>
                </a:cubicBezTo>
                <a:cubicBezTo>
                  <a:pt x="6596639" y="536888"/>
                  <a:pt x="6809353" y="539439"/>
                  <a:pt x="7021512" y="527652"/>
                </a:cubicBezTo>
                <a:cubicBezTo>
                  <a:pt x="7059536" y="525540"/>
                  <a:pt x="7095005" y="507410"/>
                  <a:pt x="7132348" y="499942"/>
                </a:cubicBezTo>
                <a:cubicBezTo>
                  <a:pt x="7171910" y="492030"/>
                  <a:pt x="7217898" y="483975"/>
                  <a:pt x="7257039" y="472233"/>
                </a:cubicBezTo>
                <a:cubicBezTo>
                  <a:pt x="7285015" y="463840"/>
                  <a:pt x="7315864" y="460725"/>
                  <a:pt x="7340166" y="444524"/>
                </a:cubicBezTo>
                <a:cubicBezTo>
                  <a:pt x="7397573" y="406253"/>
                  <a:pt x="7365576" y="420853"/>
                  <a:pt x="7437148" y="402961"/>
                </a:cubicBezTo>
                <a:cubicBezTo>
                  <a:pt x="7483857" y="332896"/>
                  <a:pt x="7439501" y="381002"/>
                  <a:pt x="7506421" y="347542"/>
                </a:cubicBezTo>
                <a:cubicBezTo>
                  <a:pt x="7521314" y="340095"/>
                  <a:pt x="7532769" y="326596"/>
                  <a:pt x="7547985" y="319833"/>
                </a:cubicBezTo>
                <a:cubicBezTo>
                  <a:pt x="7574675" y="307971"/>
                  <a:pt x="7603403" y="301360"/>
                  <a:pt x="7631112" y="292124"/>
                </a:cubicBezTo>
                <a:lnTo>
                  <a:pt x="7672675" y="278270"/>
                </a:lnTo>
                <a:cubicBezTo>
                  <a:pt x="7683638" y="279113"/>
                  <a:pt x="7869071" y="286109"/>
                  <a:pt x="7922057" y="305979"/>
                </a:cubicBezTo>
                <a:cubicBezTo>
                  <a:pt x="7937648" y="311826"/>
                  <a:pt x="7950071" y="324010"/>
                  <a:pt x="7963621" y="333688"/>
                </a:cubicBezTo>
                <a:cubicBezTo>
                  <a:pt x="8025824" y="378119"/>
                  <a:pt x="8010254" y="366467"/>
                  <a:pt x="8060603" y="416815"/>
                </a:cubicBezTo>
                <a:cubicBezTo>
                  <a:pt x="8065221" y="435288"/>
                  <a:pt x="8068436" y="454169"/>
                  <a:pt x="8074457" y="472233"/>
                </a:cubicBezTo>
                <a:cubicBezTo>
                  <a:pt x="8092146" y="525302"/>
                  <a:pt x="8105734" y="548643"/>
                  <a:pt x="8129875" y="596924"/>
                </a:cubicBezTo>
                <a:lnTo>
                  <a:pt x="8171439" y="804742"/>
                </a:lnTo>
                <a:cubicBezTo>
                  <a:pt x="8176057" y="827833"/>
                  <a:pt x="8182694" y="850611"/>
                  <a:pt x="8185294" y="874015"/>
                </a:cubicBezTo>
                <a:cubicBezTo>
                  <a:pt x="8200761" y="1013221"/>
                  <a:pt x="8185923" y="959033"/>
                  <a:pt x="8213003" y="1040270"/>
                </a:cubicBezTo>
                <a:cubicBezTo>
                  <a:pt x="8217621" y="1077215"/>
                  <a:pt x="8221591" y="1114247"/>
                  <a:pt x="8226857" y="1151106"/>
                </a:cubicBezTo>
                <a:cubicBezTo>
                  <a:pt x="8230830" y="1178915"/>
                  <a:pt x="8240712" y="1206142"/>
                  <a:pt x="8240712" y="1234233"/>
                </a:cubicBezTo>
                <a:cubicBezTo>
                  <a:pt x="8240712" y="3737101"/>
                  <a:pt x="8393116" y="2952150"/>
                  <a:pt x="8213003" y="3852742"/>
                </a:cubicBezTo>
                <a:cubicBezTo>
                  <a:pt x="8208385" y="4079033"/>
                  <a:pt x="8207683" y="4305438"/>
                  <a:pt x="8199148" y="4531615"/>
                </a:cubicBezTo>
                <a:cubicBezTo>
                  <a:pt x="8198430" y="4550643"/>
                  <a:pt x="8189425" y="4568445"/>
                  <a:pt x="8185294" y="4587033"/>
                </a:cubicBezTo>
                <a:cubicBezTo>
                  <a:pt x="8180186" y="4610021"/>
                  <a:pt x="8176547" y="4633318"/>
                  <a:pt x="8171439" y="4656306"/>
                </a:cubicBezTo>
                <a:cubicBezTo>
                  <a:pt x="8167308" y="4674894"/>
                  <a:pt x="8161319" y="4693053"/>
                  <a:pt x="8157585" y="4711724"/>
                </a:cubicBezTo>
                <a:cubicBezTo>
                  <a:pt x="8152076" y="4739270"/>
                  <a:pt x="8149824" y="4767429"/>
                  <a:pt x="8143730" y="4794852"/>
                </a:cubicBezTo>
                <a:cubicBezTo>
                  <a:pt x="8140562" y="4809108"/>
                  <a:pt x="8133417" y="4822247"/>
                  <a:pt x="8129875" y="4836415"/>
                </a:cubicBezTo>
                <a:cubicBezTo>
                  <a:pt x="8124164" y="4859260"/>
                  <a:pt x="8121732" y="4882843"/>
                  <a:pt x="8116021" y="4905688"/>
                </a:cubicBezTo>
                <a:cubicBezTo>
                  <a:pt x="8112479" y="4919856"/>
                  <a:pt x="8105708" y="4933084"/>
                  <a:pt x="8102166" y="4947252"/>
                </a:cubicBezTo>
                <a:cubicBezTo>
                  <a:pt x="8077388" y="5046366"/>
                  <a:pt x="8097911" y="4996236"/>
                  <a:pt x="8074457" y="5113506"/>
                </a:cubicBezTo>
                <a:cubicBezTo>
                  <a:pt x="8071593" y="5127826"/>
                  <a:pt x="8065221" y="5141215"/>
                  <a:pt x="8060603" y="5155070"/>
                </a:cubicBezTo>
                <a:cubicBezTo>
                  <a:pt x="8055985" y="5307470"/>
                  <a:pt x="8056890" y="5460138"/>
                  <a:pt x="8046748" y="5612270"/>
                </a:cubicBezTo>
                <a:cubicBezTo>
                  <a:pt x="8043011" y="5668328"/>
                  <a:pt x="8025243" y="5722685"/>
                  <a:pt x="8019039" y="5778524"/>
                </a:cubicBezTo>
                <a:cubicBezTo>
                  <a:pt x="8001959" y="5932252"/>
                  <a:pt x="8018410" y="5863537"/>
                  <a:pt x="7977475" y="5986342"/>
                </a:cubicBezTo>
                <a:cubicBezTo>
                  <a:pt x="7977473" y="5986347"/>
                  <a:pt x="7949769" y="6069466"/>
                  <a:pt x="7949766" y="6069470"/>
                </a:cubicBezTo>
                <a:lnTo>
                  <a:pt x="7894348" y="6152597"/>
                </a:lnTo>
                <a:cubicBezTo>
                  <a:pt x="7885112" y="6166452"/>
                  <a:pt x="7874086" y="6179268"/>
                  <a:pt x="7866639" y="6194161"/>
                </a:cubicBezTo>
                <a:cubicBezTo>
                  <a:pt x="7857403" y="6212634"/>
                  <a:pt x="7849177" y="6231647"/>
                  <a:pt x="7838930" y="6249579"/>
                </a:cubicBezTo>
                <a:cubicBezTo>
                  <a:pt x="7830669" y="6264036"/>
                  <a:pt x="7818668" y="6276249"/>
                  <a:pt x="7811221" y="6291142"/>
                </a:cubicBezTo>
                <a:cubicBezTo>
                  <a:pt x="7788684" y="6336215"/>
                  <a:pt x="7809362" y="6334565"/>
                  <a:pt x="7769657" y="6374270"/>
                </a:cubicBezTo>
                <a:cubicBezTo>
                  <a:pt x="7757883" y="6386044"/>
                  <a:pt x="7741948" y="6392743"/>
                  <a:pt x="7728094" y="6401979"/>
                </a:cubicBezTo>
                <a:cubicBezTo>
                  <a:pt x="7681912" y="6471251"/>
                  <a:pt x="7714240" y="6434305"/>
                  <a:pt x="7617257" y="6498961"/>
                </a:cubicBezTo>
                <a:cubicBezTo>
                  <a:pt x="7603403" y="6508197"/>
                  <a:pt x="7591490" y="6521405"/>
                  <a:pt x="7575694" y="6526670"/>
                </a:cubicBezTo>
                <a:lnTo>
                  <a:pt x="7492566" y="6554379"/>
                </a:lnTo>
                <a:lnTo>
                  <a:pt x="7451003" y="6568233"/>
                </a:lnTo>
                <a:cubicBezTo>
                  <a:pt x="7321694" y="6563615"/>
                  <a:pt x="7192215" y="6562450"/>
                  <a:pt x="7063075" y="6554379"/>
                </a:cubicBezTo>
                <a:cubicBezTo>
                  <a:pt x="7046375" y="6553335"/>
                  <a:pt x="6985160" y="6534003"/>
                  <a:pt x="6966094" y="6526670"/>
                </a:cubicBezTo>
                <a:cubicBezTo>
                  <a:pt x="6919670" y="6508815"/>
                  <a:pt x="6872036" y="6493497"/>
                  <a:pt x="6827548" y="6471252"/>
                </a:cubicBezTo>
                <a:cubicBezTo>
                  <a:pt x="6759068" y="6437011"/>
                  <a:pt x="6791723" y="6450073"/>
                  <a:pt x="6730566" y="6429688"/>
                </a:cubicBezTo>
                <a:lnTo>
                  <a:pt x="4306021" y="6443542"/>
                </a:lnTo>
                <a:cubicBezTo>
                  <a:pt x="4199708" y="6444616"/>
                  <a:pt x="4093685" y="6457397"/>
                  <a:pt x="3987366" y="6457397"/>
                </a:cubicBezTo>
                <a:cubicBezTo>
                  <a:pt x="3562468" y="6457397"/>
                  <a:pt x="3137621" y="6448160"/>
                  <a:pt x="2712748" y="6443542"/>
                </a:cubicBezTo>
                <a:cubicBezTo>
                  <a:pt x="2694275" y="6438924"/>
                  <a:pt x="2675639" y="6434919"/>
                  <a:pt x="2657330" y="6429688"/>
                </a:cubicBezTo>
                <a:cubicBezTo>
                  <a:pt x="2643288" y="6425676"/>
                  <a:pt x="2630135" y="6418445"/>
                  <a:pt x="2615766" y="6415833"/>
                </a:cubicBezTo>
                <a:cubicBezTo>
                  <a:pt x="2579134" y="6409173"/>
                  <a:pt x="2541875" y="6406597"/>
                  <a:pt x="2504930" y="6401979"/>
                </a:cubicBezTo>
                <a:cubicBezTo>
                  <a:pt x="2376211" y="6369798"/>
                  <a:pt x="2536229" y="6408238"/>
                  <a:pt x="2366385" y="6374270"/>
                </a:cubicBezTo>
                <a:cubicBezTo>
                  <a:pt x="2347713" y="6370536"/>
                  <a:pt x="2329970" y="6361603"/>
                  <a:pt x="2310966" y="6360415"/>
                </a:cubicBezTo>
                <a:cubicBezTo>
                  <a:pt x="2181827" y="6352344"/>
                  <a:pt x="2052348" y="6351179"/>
                  <a:pt x="1923039" y="6346561"/>
                </a:cubicBezTo>
                <a:cubicBezTo>
                  <a:pt x="1909184" y="6341943"/>
                  <a:pt x="1896064" y="6333369"/>
                  <a:pt x="1881475" y="6332706"/>
                </a:cubicBezTo>
                <a:cubicBezTo>
                  <a:pt x="1304497" y="6306480"/>
                  <a:pt x="966372" y="6323810"/>
                  <a:pt x="343621" y="6332706"/>
                </a:cubicBezTo>
                <a:cubicBezTo>
                  <a:pt x="294286" y="6337640"/>
                  <a:pt x="75194" y="6371758"/>
                  <a:pt x="38821" y="6318852"/>
                </a:cubicBezTo>
                <a:cubicBezTo>
                  <a:pt x="-63180" y="6170487"/>
                  <a:pt x="59484" y="6120349"/>
                  <a:pt x="135803" y="6069470"/>
                </a:cubicBezTo>
                <a:cubicBezTo>
                  <a:pt x="149657" y="6060234"/>
                  <a:pt x="161570" y="6047027"/>
                  <a:pt x="177366" y="6041761"/>
                </a:cubicBezTo>
                <a:cubicBezTo>
                  <a:pt x="191221" y="6037143"/>
                  <a:pt x="206164" y="6034998"/>
                  <a:pt x="218930" y="6027906"/>
                </a:cubicBezTo>
                <a:cubicBezTo>
                  <a:pt x="248041" y="6011733"/>
                  <a:pt x="274348" y="5990961"/>
                  <a:pt x="302057" y="5972488"/>
                </a:cubicBezTo>
                <a:lnTo>
                  <a:pt x="343621" y="5944779"/>
                </a:lnTo>
                <a:cubicBezTo>
                  <a:pt x="352857" y="5926306"/>
                  <a:pt x="359326" y="5906167"/>
                  <a:pt x="371330" y="5889361"/>
                </a:cubicBezTo>
                <a:cubicBezTo>
                  <a:pt x="382718" y="5873417"/>
                  <a:pt x="400143" y="5862673"/>
                  <a:pt x="412894" y="5847797"/>
                </a:cubicBezTo>
                <a:cubicBezTo>
                  <a:pt x="427921" y="5830265"/>
                  <a:pt x="439430" y="5809911"/>
                  <a:pt x="454457" y="5792379"/>
                </a:cubicBezTo>
                <a:cubicBezTo>
                  <a:pt x="467208" y="5777503"/>
                  <a:pt x="483992" y="5766281"/>
                  <a:pt x="496021" y="5750815"/>
                </a:cubicBezTo>
                <a:cubicBezTo>
                  <a:pt x="516467" y="5724528"/>
                  <a:pt x="551439" y="5667688"/>
                  <a:pt x="551439" y="5667688"/>
                </a:cubicBezTo>
                <a:cubicBezTo>
                  <a:pt x="573371" y="5579963"/>
                  <a:pt x="554732" y="5628112"/>
                  <a:pt x="620712" y="5529142"/>
                </a:cubicBezTo>
                <a:lnTo>
                  <a:pt x="648421" y="5487579"/>
                </a:lnTo>
                <a:cubicBezTo>
                  <a:pt x="653039" y="5473724"/>
                  <a:pt x="654761" y="5458538"/>
                  <a:pt x="662275" y="5446015"/>
                </a:cubicBezTo>
                <a:cubicBezTo>
                  <a:pt x="668996" y="5434814"/>
                  <a:pt x="684143" y="5429989"/>
                  <a:pt x="689985" y="5418306"/>
                </a:cubicBezTo>
                <a:cubicBezTo>
                  <a:pt x="741710" y="5314858"/>
                  <a:pt x="680286" y="5347649"/>
                  <a:pt x="759257" y="5321324"/>
                </a:cubicBezTo>
                <a:cubicBezTo>
                  <a:pt x="768493" y="5307470"/>
                  <a:pt x="775192" y="5291535"/>
                  <a:pt x="786966" y="5279761"/>
                </a:cubicBezTo>
                <a:cubicBezTo>
                  <a:pt x="798740" y="5267987"/>
                  <a:pt x="814980" y="5261730"/>
                  <a:pt x="828530" y="5252052"/>
                </a:cubicBezTo>
                <a:cubicBezTo>
                  <a:pt x="901923" y="5199628"/>
                  <a:pt x="858063" y="5219117"/>
                  <a:pt x="925512" y="5196633"/>
                </a:cubicBezTo>
                <a:cubicBezTo>
                  <a:pt x="939366" y="5178160"/>
                  <a:pt x="950747" y="5157543"/>
                  <a:pt x="967075" y="5141215"/>
                </a:cubicBezTo>
                <a:cubicBezTo>
                  <a:pt x="993933" y="5114357"/>
                  <a:pt x="1016398" y="5110920"/>
                  <a:pt x="1050203" y="5099652"/>
                </a:cubicBezTo>
                <a:cubicBezTo>
                  <a:pt x="1120408" y="5029445"/>
                  <a:pt x="1029555" y="5112039"/>
                  <a:pt x="1119475" y="5058088"/>
                </a:cubicBezTo>
                <a:cubicBezTo>
                  <a:pt x="1130676" y="5051368"/>
                  <a:pt x="1136316" y="5037625"/>
                  <a:pt x="1147185" y="5030379"/>
                </a:cubicBezTo>
                <a:cubicBezTo>
                  <a:pt x="1164369" y="5018923"/>
                  <a:pt x="1184893" y="5013296"/>
                  <a:pt x="1202603" y="5002670"/>
                </a:cubicBezTo>
                <a:cubicBezTo>
                  <a:pt x="1231159" y="4985536"/>
                  <a:pt x="1262182" y="4970801"/>
                  <a:pt x="1285730" y="4947252"/>
                </a:cubicBezTo>
                <a:cubicBezTo>
                  <a:pt x="1311504" y="4921477"/>
                  <a:pt x="1320046" y="4909311"/>
                  <a:pt x="1355003" y="4891833"/>
                </a:cubicBezTo>
                <a:cubicBezTo>
                  <a:pt x="1368065" y="4885302"/>
                  <a:pt x="1382712" y="4882597"/>
                  <a:pt x="1396566" y="4877979"/>
                </a:cubicBezTo>
                <a:cubicBezTo>
                  <a:pt x="1410421" y="4868743"/>
                  <a:pt x="1426356" y="4862044"/>
                  <a:pt x="1438130" y="4850270"/>
                </a:cubicBezTo>
                <a:cubicBezTo>
                  <a:pt x="1449904" y="4838496"/>
                  <a:pt x="1451719" y="4817531"/>
                  <a:pt x="1465839" y="4808706"/>
                </a:cubicBezTo>
                <a:cubicBezTo>
                  <a:pt x="1490607" y="4793226"/>
                  <a:pt x="1548966" y="4780997"/>
                  <a:pt x="1548966" y="4780997"/>
                </a:cubicBezTo>
                <a:cubicBezTo>
                  <a:pt x="1641209" y="4688754"/>
                  <a:pt x="1541865" y="4775706"/>
                  <a:pt x="1632094" y="4725579"/>
                </a:cubicBezTo>
                <a:cubicBezTo>
                  <a:pt x="1661205" y="4709406"/>
                  <a:pt x="1683628" y="4680692"/>
                  <a:pt x="1715221" y="4670161"/>
                </a:cubicBezTo>
                <a:cubicBezTo>
                  <a:pt x="1729076" y="4665543"/>
                  <a:pt x="1743723" y="4662837"/>
                  <a:pt x="1756785" y="4656306"/>
                </a:cubicBezTo>
                <a:cubicBezTo>
                  <a:pt x="1771678" y="4648859"/>
                  <a:pt x="1783132" y="4635360"/>
                  <a:pt x="1798348" y="4628597"/>
                </a:cubicBezTo>
                <a:cubicBezTo>
                  <a:pt x="1825038" y="4616735"/>
                  <a:pt x="1881475" y="4600888"/>
                  <a:pt x="1881475" y="4600888"/>
                </a:cubicBezTo>
                <a:cubicBezTo>
                  <a:pt x="1890712" y="4591652"/>
                  <a:pt x="1898735" y="4581016"/>
                  <a:pt x="1909185" y="4573179"/>
                </a:cubicBezTo>
                <a:cubicBezTo>
                  <a:pt x="1935827" y="4553198"/>
                  <a:pt x="1992312" y="4517761"/>
                  <a:pt x="1992312" y="4517761"/>
                </a:cubicBezTo>
                <a:cubicBezTo>
                  <a:pt x="2001548" y="4503906"/>
                  <a:pt x="2007490" y="4487162"/>
                  <a:pt x="2020021" y="4476197"/>
                </a:cubicBezTo>
                <a:cubicBezTo>
                  <a:pt x="2078653" y="4424894"/>
                  <a:pt x="2087626" y="4425953"/>
                  <a:pt x="2144712" y="4406924"/>
                </a:cubicBezTo>
                <a:cubicBezTo>
                  <a:pt x="2158566" y="4393070"/>
                  <a:pt x="2169264" y="4375082"/>
                  <a:pt x="2186275" y="4365361"/>
                </a:cubicBezTo>
                <a:cubicBezTo>
                  <a:pt x="2202808" y="4355914"/>
                  <a:pt x="2223385" y="4356737"/>
                  <a:pt x="2241694" y="4351506"/>
                </a:cubicBezTo>
                <a:cubicBezTo>
                  <a:pt x="2255736" y="4347494"/>
                  <a:pt x="2269403" y="4342270"/>
                  <a:pt x="2283257" y="4337652"/>
                </a:cubicBezTo>
                <a:cubicBezTo>
                  <a:pt x="2292493" y="4328415"/>
                  <a:pt x="2299283" y="4315784"/>
                  <a:pt x="2310966" y="4309942"/>
                </a:cubicBezTo>
                <a:cubicBezTo>
                  <a:pt x="2337091" y="4296880"/>
                  <a:pt x="2394094" y="4282233"/>
                  <a:pt x="2394094" y="4282233"/>
                </a:cubicBezTo>
                <a:cubicBezTo>
                  <a:pt x="2451192" y="4196588"/>
                  <a:pt x="2387796" y="4280134"/>
                  <a:pt x="2463366" y="4212961"/>
                </a:cubicBezTo>
                <a:cubicBezTo>
                  <a:pt x="2492655" y="4186927"/>
                  <a:pt x="2509318" y="4142225"/>
                  <a:pt x="2546494" y="4129833"/>
                </a:cubicBezTo>
                <a:lnTo>
                  <a:pt x="2629621" y="4102124"/>
                </a:lnTo>
                <a:cubicBezTo>
                  <a:pt x="2703512" y="4106742"/>
                  <a:pt x="2777626" y="4108612"/>
                  <a:pt x="2851294" y="4115979"/>
                </a:cubicBezTo>
                <a:cubicBezTo>
                  <a:pt x="2870241" y="4117874"/>
                  <a:pt x="2890869" y="4119271"/>
                  <a:pt x="2906712" y="4129833"/>
                </a:cubicBezTo>
                <a:cubicBezTo>
                  <a:pt x="2920567" y="4139069"/>
                  <a:pt x="2924743" y="4157847"/>
                  <a:pt x="2934421" y="4171397"/>
                </a:cubicBezTo>
                <a:cubicBezTo>
                  <a:pt x="3020345" y="4291691"/>
                  <a:pt x="2938392" y="4170425"/>
                  <a:pt x="3003694" y="4268379"/>
                </a:cubicBezTo>
                <a:lnTo>
                  <a:pt x="3031403" y="4351506"/>
                </a:lnTo>
                <a:cubicBezTo>
                  <a:pt x="3036021" y="4365361"/>
                  <a:pt x="3042393" y="4378750"/>
                  <a:pt x="3045257" y="4393070"/>
                </a:cubicBezTo>
                <a:cubicBezTo>
                  <a:pt x="3062378" y="4478670"/>
                  <a:pt x="3046050" y="4442749"/>
                  <a:pt x="3086821" y="4503906"/>
                </a:cubicBezTo>
                <a:cubicBezTo>
                  <a:pt x="3091439" y="4522379"/>
                  <a:pt x="3092160" y="4542293"/>
                  <a:pt x="3100675" y="4559324"/>
                </a:cubicBezTo>
                <a:cubicBezTo>
                  <a:pt x="3115568" y="4589111"/>
                  <a:pt x="3137621" y="4614743"/>
                  <a:pt x="3156094" y="4642452"/>
                </a:cubicBezTo>
                <a:cubicBezTo>
                  <a:pt x="3165330" y="4656306"/>
                  <a:pt x="3176356" y="4669122"/>
                  <a:pt x="3183803" y="4684015"/>
                </a:cubicBezTo>
                <a:cubicBezTo>
                  <a:pt x="3193039" y="4702488"/>
                  <a:pt x="3199508" y="4722627"/>
                  <a:pt x="3211512" y="4739433"/>
                </a:cubicBezTo>
                <a:cubicBezTo>
                  <a:pt x="3222900" y="4755377"/>
                  <a:pt x="3240532" y="4765945"/>
                  <a:pt x="3253075" y="4780997"/>
                </a:cubicBezTo>
                <a:cubicBezTo>
                  <a:pt x="3283765" y="4817825"/>
                  <a:pt x="3283852" y="4834856"/>
                  <a:pt x="3308494" y="4877979"/>
                </a:cubicBezTo>
                <a:cubicBezTo>
                  <a:pt x="3339041" y="4931436"/>
                  <a:pt x="3354388" y="4937728"/>
                  <a:pt x="3405475" y="4988815"/>
                </a:cubicBezTo>
                <a:cubicBezTo>
                  <a:pt x="3414712" y="4998052"/>
                  <a:pt x="3425939" y="5005655"/>
                  <a:pt x="3433185" y="5016524"/>
                </a:cubicBezTo>
                <a:cubicBezTo>
                  <a:pt x="3442421" y="5030379"/>
                  <a:pt x="3448363" y="5047123"/>
                  <a:pt x="3460894" y="5058088"/>
                </a:cubicBezTo>
                <a:cubicBezTo>
                  <a:pt x="3537345" y="5124983"/>
                  <a:pt x="3524589" y="5104906"/>
                  <a:pt x="3599439" y="5127361"/>
                </a:cubicBezTo>
                <a:cubicBezTo>
                  <a:pt x="3627415" y="5135754"/>
                  <a:pt x="3682566" y="5155070"/>
                  <a:pt x="3682566" y="5155070"/>
                </a:cubicBezTo>
                <a:lnTo>
                  <a:pt x="4333730" y="5141215"/>
                </a:lnTo>
                <a:cubicBezTo>
                  <a:pt x="4350244" y="5140580"/>
                  <a:pt x="4437917" y="5119364"/>
                  <a:pt x="4458421" y="5113506"/>
                </a:cubicBezTo>
                <a:cubicBezTo>
                  <a:pt x="4472463" y="5109494"/>
                  <a:pt x="4485817" y="5103194"/>
                  <a:pt x="4499985" y="5099652"/>
                </a:cubicBezTo>
                <a:cubicBezTo>
                  <a:pt x="4531604" y="5091747"/>
                  <a:pt x="4579151" y="5087777"/>
                  <a:pt x="4610821" y="5071942"/>
                </a:cubicBezTo>
                <a:cubicBezTo>
                  <a:pt x="4625714" y="5064495"/>
                  <a:pt x="4637080" y="5050792"/>
                  <a:pt x="4652385" y="5044233"/>
                </a:cubicBezTo>
                <a:cubicBezTo>
                  <a:pt x="4669887" y="5036732"/>
                  <a:pt x="4689565" y="5035850"/>
                  <a:pt x="4707803" y="5030379"/>
                </a:cubicBezTo>
                <a:cubicBezTo>
                  <a:pt x="4735779" y="5021986"/>
                  <a:pt x="4763221" y="5011906"/>
                  <a:pt x="4790930" y="5002670"/>
                </a:cubicBezTo>
                <a:cubicBezTo>
                  <a:pt x="4804785" y="4998052"/>
                  <a:pt x="4820343" y="4996916"/>
                  <a:pt x="4832494" y="4988815"/>
                </a:cubicBezTo>
                <a:cubicBezTo>
                  <a:pt x="4846348" y="4979579"/>
                  <a:pt x="4857776" y="4964595"/>
                  <a:pt x="4874057" y="4961106"/>
                </a:cubicBezTo>
                <a:cubicBezTo>
                  <a:pt x="4923934" y="4950418"/>
                  <a:pt x="4975677" y="4952088"/>
                  <a:pt x="5026457" y="4947252"/>
                </a:cubicBezTo>
                <a:lnTo>
                  <a:pt x="5165003" y="4933397"/>
                </a:lnTo>
                <a:cubicBezTo>
                  <a:pt x="5313634" y="4896238"/>
                  <a:pt x="5131541" y="4938129"/>
                  <a:pt x="5455948" y="4905688"/>
                </a:cubicBezTo>
                <a:cubicBezTo>
                  <a:pt x="5516692" y="4899614"/>
                  <a:pt x="5481502" y="4885059"/>
                  <a:pt x="5539075" y="4864124"/>
                </a:cubicBezTo>
                <a:cubicBezTo>
                  <a:pt x="5574865" y="4851110"/>
                  <a:pt x="5613784" y="4848458"/>
                  <a:pt x="5649912" y="4836415"/>
                </a:cubicBezTo>
                <a:lnTo>
                  <a:pt x="5774603" y="4794852"/>
                </a:lnTo>
                <a:lnTo>
                  <a:pt x="5816166" y="4780997"/>
                </a:lnTo>
                <a:cubicBezTo>
                  <a:pt x="5830021" y="4776379"/>
                  <a:pt x="5844668" y="4773673"/>
                  <a:pt x="5857730" y="4767142"/>
                </a:cubicBezTo>
                <a:cubicBezTo>
                  <a:pt x="5876203" y="4757906"/>
                  <a:pt x="5893810" y="4746685"/>
                  <a:pt x="5913148" y="4739433"/>
                </a:cubicBezTo>
                <a:cubicBezTo>
                  <a:pt x="5930977" y="4732747"/>
                  <a:pt x="5950257" y="4730810"/>
                  <a:pt x="5968566" y="4725579"/>
                </a:cubicBezTo>
                <a:cubicBezTo>
                  <a:pt x="5982608" y="4721567"/>
                  <a:pt x="5996275" y="4716342"/>
                  <a:pt x="6010130" y="4711724"/>
                </a:cubicBezTo>
                <a:cubicBezTo>
                  <a:pt x="6023985" y="4697870"/>
                  <a:pt x="6035391" y="4681029"/>
                  <a:pt x="6051694" y="4670161"/>
                </a:cubicBezTo>
                <a:cubicBezTo>
                  <a:pt x="6176657" y="4586852"/>
                  <a:pt x="6004025" y="4737593"/>
                  <a:pt x="6134821" y="4628597"/>
                </a:cubicBezTo>
                <a:cubicBezTo>
                  <a:pt x="6270998" y="4515117"/>
                  <a:pt x="6095118" y="4654446"/>
                  <a:pt x="6204094" y="4545470"/>
                </a:cubicBezTo>
                <a:cubicBezTo>
                  <a:pt x="6215868" y="4533696"/>
                  <a:pt x="6231803" y="4526997"/>
                  <a:pt x="6245657" y="4517761"/>
                </a:cubicBezTo>
                <a:cubicBezTo>
                  <a:pt x="6254893" y="4503906"/>
                  <a:pt x="6261592" y="4487971"/>
                  <a:pt x="6273366" y="4476197"/>
                </a:cubicBezTo>
                <a:cubicBezTo>
                  <a:pt x="6285140" y="4464423"/>
                  <a:pt x="6302138" y="4459148"/>
                  <a:pt x="6314930" y="4448488"/>
                </a:cubicBezTo>
                <a:cubicBezTo>
                  <a:pt x="6329982" y="4435945"/>
                  <a:pt x="6342639" y="4420779"/>
                  <a:pt x="6356494" y="4406924"/>
                </a:cubicBezTo>
                <a:cubicBezTo>
                  <a:pt x="6365621" y="4379543"/>
                  <a:pt x="6373641" y="4343330"/>
                  <a:pt x="6398057" y="4323797"/>
                </a:cubicBezTo>
                <a:cubicBezTo>
                  <a:pt x="6409461" y="4314674"/>
                  <a:pt x="6426559" y="4316473"/>
                  <a:pt x="6439621" y="4309942"/>
                </a:cubicBezTo>
                <a:cubicBezTo>
                  <a:pt x="6454514" y="4302495"/>
                  <a:pt x="6466292" y="4289680"/>
                  <a:pt x="6481185" y="4282233"/>
                </a:cubicBezTo>
                <a:cubicBezTo>
                  <a:pt x="6494247" y="4275702"/>
                  <a:pt x="6508706" y="4272391"/>
                  <a:pt x="6522748" y="4268379"/>
                </a:cubicBezTo>
                <a:cubicBezTo>
                  <a:pt x="6587086" y="4249997"/>
                  <a:pt x="6586430" y="4254282"/>
                  <a:pt x="6661294" y="4240670"/>
                </a:cubicBezTo>
                <a:cubicBezTo>
                  <a:pt x="6809875" y="4213655"/>
                  <a:pt x="6641678" y="4239513"/>
                  <a:pt x="6827548" y="4212961"/>
                </a:cubicBezTo>
                <a:cubicBezTo>
                  <a:pt x="6850065" y="4217464"/>
                  <a:pt x="6962229" y="4240670"/>
                  <a:pt x="6979948" y="4240670"/>
                </a:cubicBezTo>
                <a:cubicBezTo>
                  <a:pt x="7067815" y="4240670"/>
                  <a:pt x="7155439" y="4231433"/>
                  <a:pt x="7243185" y="4226815"/>
                </a:cubicBezTo>
                <a:cubicBezTo>
                  <a:pt x="7257039" y="4217579"/>
                  <a:pt x="7269100" y="4204796"/>
                  <a:pt x="7284748" y="4199106"/>
                </a:cubicBezTo>
                <a:cubicBezTo>
                  <a:pt x="7320538" y="4186092"/>
                  <a:pt x="7395585" y="4171397"/>
                  <a:pt x="7395585" y="4171397"/>
                </a:cubicBezTo>
                <a:cubicBezTo>
                  <a:pt x="7409439" y="4157542"/>
                  <a:pt x="7421682" y="4141862"/>
                  <a:pt x="7437148" y="4129833"/>
                </a:cubicBezTo>
                <a:cubicBezTo>
                  <a:pt x="7498883" y="4081817"/>
                  <a:pt x="7544348" y="4072943"/>
                  <a:pt x="7589548" y="4005142"/>
                </a:cubicBezTo>
                <a:lnTo>
                  <a:pt x="7644966" y="3922015"/>
                </a:lnTo>
                <a:lnTo>
                  <a:pt x="7672675" y="3880452"/>
                </a:lnTo>
                <a:cubicBezTo>
                  <a:pt x="7701510" y="3765113"/>
                  <a:pt x="7666400" y="3879148"/>
                  <a:pt x="7714239" y="3783470"/>
                </a:cubicBezTo>
                <a:cubicBezTo>
                  <a:pt x="7720770" y="3770408"/>
                  <a:pt x="7720848" y="3754586"/>
                  <a:pt x="7728094" y="3741906"/>
                </a:cubicBezTo>
                <a:cubicBezTo>
                  <a:pt x="7738329" y="3723994"/>
                  <a:pt x="7786644" y="3669048"/>
                  <a:pt x="7797366" y="3644924"/>
                </a:cubicBezTo>
                <a:cubicBezTo>
                  <a:pt x="7809228" y="3618234"/>
                  <a:pt x="7804422" y="3582450"/>
                  <a:pt x="7825075" y="3561797"/>
                </a:cubicBezTo>
                <a:cubicBezTo>
                  <a:pt x="7864559" y="3522314"/>
                  <a:pt x="7845539" y="3544957"/>
                  <a:pt x="7880494" y="3492524"/>
                </a:cubicBezTo>
                <a:cubicBezTo>
                  <a:pt x="7885112" y="3478670"/>
                  <a:pt x="7887817" y="3464023"/>
                  <a:pt x="7894348" y="3450961"/>
                </a:cubicBezTo>
                <a:cubicBezTo>
                  <a:pt x="7901795" y="3436068"/>
                  <a:pt x="7916367" y="3425046"/>
                  <a:pt x="7922057" y="3409397"/>
                </a:cubicBezTo>
                <a:cubicBezTo>
                  <a:pt x="7993120" y="3213972"/>
                  <a:pt x="7902807" y="3384010"/>
                  <a:pt x="7977475" y="3160015"/>
                </a:cubicBezTo>
                <a:lnTo>
                  <a:pt x="8005185" y="3076888"/>
                </a:lnTo>
                <a:lnTo>
                  <a:pt x="8019039" y="3035324"/>
                </a:lnTo>
                <a:cubicBezTo>
                  <a:pt x="8023657" y="2979906"/>
                  <a:pt x="8026396" y="2924299"/>
                  <a:pt x="8032894" y="2869070"/>
                </a:cubicBezTo>
                <a:cubicBezTo>
                  <a:pt x="8035645" y="2845683"/>
                  <a:pt x="8042536" y="2822965"/>
                  <a:pt x="8046748" y="2799797"/>
                </a:cubicBezTo>
                <a:cubicBezTo>
                  <a:pt x="8051773" y="2772159"/>
                  <a:pt x="8055985" y="2744379"/>
                  <a:pt x="8060603" y="2716670"/>
                </a:cubicBezTo>
                <a:cubicBezTo>
                  <a:pt x="8055985" y="2518088"/>
                  <a:pt x="8057567" y="2319265"/>
                  <a:pt x="8046748" y="2120924"/>
                </a:cubicBezTo>
                <a:cubicBezTo>
                  <a:pt x="8040387" y="2004315"/>
                  <a:pt x="8023210" y="1967182"/>
                  <a:pt x="7991330" y="1871542"/>
                </a:cubicBezTo>
                <a:cubicBezTo>
                  <a:pt x="7986712" y="1857688"/>
                  <a:pt x="7985576" y="1842130"/>
                  <a:pt x="7977475" y="1829979"/>
                </a:cubicBezTo>
                <a:lnTo>
                  <a:pt x="7949766" y="1788415"/>
                </a:lnTo>
                <a:cubicBezTo>
                  <a:pt x="7945148" y="1760706"/>
                  <a:pt x="7941421" y="1732834"/>
                  <a:pt x="7935912" y="1705288"/>
                </a:cubicBezTo>
                <a:cubicBezTo>
                  <a:pt x="7932178" y="1686617"/>
                  <a:pt x="7925791" y="1668541"/>
                  <a:pt x="7922057" y="1649870"/>
                </a:cubicBezTo>
                <a:cubicBezTo>
                  <a:pt x="7917122" y="1625194"/>
                  <a:pt x="7911202" y="1555516"/>
                  <a:pt x="7894348" y="1525179"/>
                </a:cubicBezTo>
                <a:cubicBezTo>
                  <a:pt x="7806469" y="1366998"/>
                  <a:pt x="7872368" y="1490777"/>
                  <a:pt x="7811221" y="1414342"/>
                </a:cubicBezTo>
                <a:cubicBezTo>
                  <a:pt x="7800819" y="1401340"/>
                  <a:pt x="7797366" y="1382015"/>
                  <a:pt x="7783512" y="1372779"/>
                </a:cubicBezTo>
                <a:cubicBezTo>
                  <a:pt x="7767669" y="1362217"/>
                  <a:pt x="7746403" y="1364155"/>
                  <a:pt x="7728094" y="1358924"/>
                </a:cubicBezTo>
                <a:cubicBezTo>
                  <a:pt x="7714052" y="1354912"/>
                  <a:pt x="7700385" y="1349688"/>
                  <a:pt x="7686530" y="1345070"/>
                </a:cubicBezTo>
                <a:cubicBezTo>
                  <a:pt x="7589548" y="1349688"/>
                  <a:pt x="7492161" y="1348934"/>
                  <a:pt x="7395585" y="1358924"/>
                </a:cubicBezTo>
                <a:cubicBezTo>
                  <a:pt x="7357704" y="1362843"/>
                  <a:pt x="7322795" y="1384979"/>
                  <a:pt x="7284748" y="1386633"/>
                </a:cubicBezTo>
                <a:lnTo>
                  <a:pt x="6702857" y="1414342"/>
                </a:lnTo>
                <a:cubicBezTo>
                  <a:pt x="6559122" y="1510170"/>
                  <a:pt x="6781603" y="1364325"/>
                  <a:pt x="6605875" y="1469761"/>
                </a:cubicBezTo>
                <a:cubicBezTo>
                  <a:pt x="6486776" y="1541220"/>
                  <a:pt x="6564787" y="1511166"/>
                  <a:pt x="6481185" y="1539033"/>
                </a:cubicBezTo>
                <a:cubicBezTo>
                  <a:pt x="6428261" y="1591955"/>
                  <a:pt x="6481934" y="1544125"/>
                  <a:pt x="6398057" y="1594452"/>
                </a:cubicBezTo>
                <a:cubicBezTo>
                  <a:pt x="6278964" y="1665909"/>
                  <a:pt x="6356967" y="1635858"/>
                  <a:pt x="6273366" y="1663724"/>
                </a:cubicBezTo>
                <a:cubicBezTo>
                  <a:pt x="6254893" y="1677579"/>
                  <a:pt x="6237529" y="1693050"/>
                  <a:pt x="6217948" y="1705288"/>
                </a:cubicBezTo>
                <a:cubicBezTo>
                  <a:pt x="6200434" y="1716234"/>
                  <a:pt x="6178396" y="1719775"/>
                  <a:pt x="6162530" y="1732997"/>
                </a:cubicBezTo>
                <a:cubicBezTo>
                  <a:pt x="6078975" y="1802627"/>
                  <a:pt x="6192493" y="1755338"/>
                  <a:pt x="6093257" y="1788415"/>
                </a:cubicBezTo>
                <a:cubicBezTo>
                  <a:pt x="6051512" y="1816245"/>
                  <a:pt x="6045497" y="1822738"/>
                  <a:pt x="5996275" y="1843833"/>
                </a:cubicBezTo>
                <a:cubicBezTo>
                  <a:pt x="5915974" y="1878248"/>
                  <a:pt x="5993021" y="1832149"/>
                  <a:pt x="5913148" y="1885397"/>
                </a:cubicBezTo>
                <a:cubicBezTo>
                  <a:pt x="5844352" y="1988593"/>
                  <a:pt x="5932772" y="1861849"/>
                  <a:pt x="5843875" y="1968524"/>
                </a:cubicBezTo>
                <a:cubicBezTo>
                  <a:pt x="5833215" y="1981316"/>
                  <a:pt x="5826826" y="1997296"/>
                  <a:pt x="5816166" y="2010088"/>
                </a:cubicBezTo>
                <a:cubicBezTo>
                  <a:pt x="5803623" y="2025140"/>
                  <a:pt x="5786632" y="2036186"/>
                  <a:pt x="5774603" y="2051652"/>
                </a:cubicBezTo>
                <a:cubicBezTo>
                  <a:pt x="5754158" y="2077939"/>
                  <a:pt x="5729716" y="2103186"/>
                  <a:pt x="5719185" y="2134779"/>
                </a:cubicBezTo>
                <a:cubicBezTo>
                  <a:pt x="5714567" y="2148633"/>
                  <a:pt x="5715657" y="2166016"/>
                  <a:pt x="5705330" y="2176342"/>
                </a:cubicBezTo>
                <a:cubicBezTo>
                  <a:pt x="5695003" y="2186669"/>
                  <a:pt x="5677621" y="2185579"/>
                  <a:pt x="5663766" y="2190197"/>
                </a:cubicBezTo>
                <a:cubicBezTo>
                  <a:pt x="5626822" y="2301033"/>
                  <a:pt x="5682238" y="2171725"/>
                  <a:pt x="5608348" y="2245615"/>
                </a:cubicBezTo>
                <a:cubicBezTo>
                  <a:pt x="5519714" y="2334248"/>
                  <a:pt x="5586664" y="2307297"/>
                  <a:pt x="5525221" y="2356452"/>
                </a:cubicBezTo>
                <a:cubicBezTo>
                  <a:pt x="5512219" y="2366854"/>
                  <a:pt x="5498873" y="2377398"/>
                  <a:pt x="5483657" y="2384161"/>
                </a:cubicBezTo>
                <a:cubicBezTo>
                  <a:pt x="5424386" y="2410503"/>
                  <a:pt x="5401537" y="2409603"/>
                  <a:pt x="5345112" y="2425724"/>
                </a:cubicBezTo>
                <a:cubicBezTo>
                  <a:pt x="5331070" y="2429736"/>
                  <a:pt x="5317403" y="2434961"/>
                  <a:pt x="5303548" y="2439579"/>
                </a:cubicBezTo>
                <a:cubicBezTo>
                  <a:pt x="5257366" y="2434961"/>
                  <a:pt x="5210875" y="2432781"/>
                  <a:pt x="5165003" y="2425724"/>
                </a:cubicBezTo>
                <a:cubicBezTo>
                  <a:pt x="5150569" y="2423503"/>
                  <a:pt x="5136205" y="2418962"/>
                  <a:pt x="5123439" y="2411870"/>
                </a:cubicBezTo>
                <a:cubicBezTo>
                  <a:pt x="5052941" y="2372705"/>
                  <a:pt x="5054643" y="2370783"/>
                  <a:pt x="5012603" y="2328742"/>
                </a:cubicBezTo>
                <a:cubicBezTo>
                  <a:pt x="4979659" y="2229916"/>
                  <a:pt x="5026372" y="2349395"/>
                  <a:pt x="4957185" y="2245615"/>
                </a:cubicBezTo>
                <a:cubicBezTo>
                  <a:pt x="4885243" y="2137702"/>
                  <a:pt x="5001917" y="2262642"/>
                  <a:pt x="4915621" y="2176342"/>
                </a:cubicBezTo>
                <a:cubicBezTo>
                  <a:pt x="4880794" y="2071866"/>
                  <a:pt x="4927775" y="2200652"/>
                  <a:pt x="4874057" y="2093215"/>
                </a:cubicBezTo>
                <a:cubicBezTo>
                  <a:pt x="4867526" y="2080153"/>
                  <a:pt x="4867716" y="2064175"/>
                  <a:pt x="4860203" y="2051652"/>
                </a:cubicBezTo>
                <a:cubicBezTo>
                  <a:pt x="4853483" y="2040451"/>
                  <a:pt x="4839740" y="2034811"/>
                  <a:pt x="4832494" y="2023942"/>
                </a:cubicBezTo>
                <a:cubicBezTo>
                  <a:pt x="4821038" y="2006758"/>
                  <a:pt x="4816241" y="1985708"/>
                  <a:pt x="4804785" y="1968524"/>
                </a:cubicBezTo>
                <a:cubicBezTo>
                  <a:pt x="4797539" y="1957656"/>
                  <a:pt x="4785235" y="1951015"/>
                  <a:pt x="4777075" y="1940815"/>
                </a:cubicBezTo>
                <a:cubicBezTo>
                  <a:pt x="4766673" y="1927813"/>
                  <a:pt x="4758602" y="1913106"/>
                  <a:pt x="4749366" y="1899252"/>
                </a:cubicBezTo>
                <a:cubicBezTo>
                  <a:pt x="4738060" y="1865332"/>
                  <a:pt x="4729204" y="1832232"/>
                  <a:pt x="4707803" y="1802270"/>
                </a:cubicBezTo>
                <a:cubicBezTo>
                  <a:pt x="4696415" y="1786326"/>
                  <a:pt x="4680094" y="1774561"/>
                  <a:pt x="4666239" y="1760706"/>
                </a:cubicBezTo>
                <a:cubicBezTo>
                  <a:pt x="4626994" y="1642966"/>
                  <a:pt x="4681728" y="1786519"/>
                  <a:pt x="4624675" y="1691433"/>
                </a:cubicBezTo>
                <a:cubicBezTo>
                  <a:pt x="4617161" y="1678910"/>
                  <a:pt x="4618922" y="1662021"/>
                  <a:pt x="4610821" y="1649870"/>
                </a:cubicBezTo>
                <a:cubicBezTo>
                  <a:pt x="4599953" y="1633567"/>
                  <a:pt x="4581800" y="1623358"/>
                  <a:pt x="4569257" y="1608306"/>
                </a:cubicBezTo>
                <a:cubicBezTo>
                  <a:pt x="4558597" y="1595514"/>
                  <a:pt x="4553322" y="1578516"/>
                  <a:pt x="4541548" y="1566742"/>
                </a:cubicBezTo>
                <a:cubicBezTo>
                  <a:pt x="4386484" y="1411678"/>
                  <a:pt x="4547379" y="1585133"/>
                  <a:pt x="4416857" y="1483615"/>
                </a:cubicBezTo>
                <a:cubicBezTo>
                  <a:pt x="4391081" y="1463566"/>
                  <a:pt x="4370676" y="1437433"/>
                  <a:pt x="4347585" y="1414342"/>
                </a:cubicBezTo>
                <a:cubicBezTo>
                  <a:pt x="4299504" y="1366261"/>
                  <a:pt x="4298888" y="1372368"/>
                  <a:pt x="4264457" y="1303506"/>
                </a:cubicBezTo>
                <a:cubicBezTo>
                  <a:pt x="4257926" y="1290444"/>
                  <a:pt x="4258704" y="1274093"/>
                  <a:pt x="4250603" y="1261942"/>
                </a:cubicBezTo>
                <a:cubicBezTo>
                  <a:pt x="4239735" y="1245639"/>
                  <a:pt x="4222894" y="1234233"/>
                  <a:pt x="4209039" y="1220379"/>
                </a:cubicBezTo>
                <a:cubicBezTo>
                  <a:pt x="4199803" y="1197288"/>
                  <a:pt x="4190062" y="1174392"/>
                  <a:pt x="4181330" y="1151106"/>
                </a:cubicBezTo>
                <a:cubicBezTo>
                  <a:pt x="4176202" y="1137432"/>
                  <a:pt x="4176598" y="1120946"/>
                  <a:pt x="4167475" y="1109542"/>
                </a:cubicBezTo>
                <a:cubicBezTo>
                  <a:pt x="4157073" y="1096540"/>
                  <a:pt x="4139461" y="1091511"/>
                  <a:pt x="4125912" y="1081833"/>
                </a:cubicBezTo>
                <a:cubicBezTo>
                  <a:pt x="4052521" y="1029411"/>
                  <a:pt x="4096378" y="1048898"/>
                  <a:pt x="4028930" y="1026415"/>
                </a:cubicBezTo>
                <a:cubicBezTo>
                  <a:pt x="4017019" y="990685"/>
                  <a:pt x="4019967" y="978877"/>
                  <a:pt x="3987366" y="957142"/>
                </a:cubicBezTo>
                <a:cubicBezTo>
                  <a:pt x="3983524" y="954580"/>
                  <a:pt x="3994293" y="1012561"/>
                  <a:pt x="3987366" y="998706"/>
                </a:cubicBezTo>
                <a:close/>
              </a:path>
            </a:pathLst>
          </a:custGeom>
          <a:noFill/>
          <a:ln w="762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Objaśnienie ze strzałką w górę 22"/>
          <p:cNvSpPr/>
          <p:nvPr/>
        </p:nvSpPr>
        <p:spPr>
          <a:xfrm>
            <a:off x="5580112" y="5157829"/>
            <a:ext cx="2477646" cy="1398811"/>
          </a:xfrm>
          <a:prstGeom prst="upArrow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</a:t>
            </a:r>
            <a:endParaRPr lang="pl-PL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Objaśnienie ze strzałką w górę 23"/>
          <p:cNvSpPr/>
          <p:nvPr/>
        </p:nvSpPr>
        <p:spPr>
          <a:xfrm>
            <a:off x="473474" y="2704438"/>
            <a:ext cx="2842612" cy="1300626"/>
          </a:xfrm>
          <a:prstGeom prst="upArrow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WIĘCEJ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774864" y="1087034"/>
            <a:ext cx="1119916" cy="10195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5400" b="1" dirty="0" smtClean="0">
                <a:solidFill>
                  <a:schemeClr val="tx2">
                    <a:lumMod val="10000"/>
                  </a:schemeClr>
                </a:solidFill>
              </a:rPr>
              <a:t>7</a:t>
            </a:r>
            <a:endParaRPr lang="pl-PL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5" name="Elipsa 24"/>
          <p:cNvSpPr/>
          <p:nvPr/>
        </p:nvSpPr>
        <p:spPr>
          <a:xfrm>
            <a:off x="2431691" y="5466797"/>
            <a:ext cx="1119916" cy="10195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5400" b="1" dirty="0" smtClean="0">
                <a:solidFill>
                  <a:schemeClr val="tx2">
                    <a:lumMod val="10000"/>
                  </a:schemeClr>
                </a:solidFill>
              </a:rPr>
              <a:t>6</a:t>
            </a:r>
            <a:endParaRPr lang="pl-PL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59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19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a 3"/>
          <p:cNvSpPr/>
          <p:nvPr/>
        </p:nvSpPr>
        <p:spPr>
          <a:xfrm>
            <a:off x="683568" y="1584827"/>
            <a:ext cx="720080" cy="72008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7344489" y="5120715"/>
            <a:ext cx="1387604" cy="143634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1547664" y="4941168"/>
            <a:ext cx="1152128" cy="115212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Elipsa 6"/>
          <p:cNvSpPr/>
          <p:nvPr/>
        </p:nvSpPr>
        <p:spPr>
          <a:xfrm>
            <a:off x="7759355" y="3070071"/>
            <a:ext cx="720080" cy="7200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2763620" y="1305019"/>
            <a:ext cx="1656184" cy="1656184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539552" y="2888940"/>
            <a:ext cx="1224136" cy="1283212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Elipsa 9"/>
          <p:cNvSpPr/>
          <p:nvPr/>
        </p:nvSpPr>
        <p:spPr>
          <a:xfrm>
            <a:off x="1681477" y="560361"/>
            <a:ext cx="1061927" cy="1049409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7228392" y="1695309"/>
            <a:ext cx="1061927" cy="1049409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Elipsa 11"/>
          <p:cNvSpPr/>
          <p:nvPr/>
        </p:nvSpPr>
        <p:spPr>
          <a:xfrm>
            <a:off x="2123728" y="2700547"/>
            <a:ext cx="720080" cy="7200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Elipsa 12"/>
          <p:cNvSpPr/>
          <p:nvPr/>
        </p:nvSpPr>
        <p:spPr>
          <a:xfrm>
            <a:off x="2743404" y="3957185"/>
            <a:ext cx="720080" cy="7200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rostokąt 13"/>
          <p:cNvSpPr/>
          <p:nvPr/>
        </p:nvSpPr>
        <p:spPr>
          <a:xfrm>
            <a:off x="5292080" y="908720"/>
            <a:ext cx="1008112" cy="10361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3707546" y="116823"/>
            <a:ext cx="1008112" cy="103614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4211602" y="3327698"/>
            <a:ext cx="648430" cy="63949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6799168" y="118357"/>
            <a:ext cx="1152486" cy="111439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4851882" y="5517232"/>
            <a:ext cx="648430" cy="63949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5534206" y="2528284"/>
            <a:ext cx="873106" cy="88003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5147706" y="4172152"/>
            <a:ext cx="1050139" cy="9485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Prostokąt 20"/>
          <p:cNvSpPr/>
          <p:nvPr/>
        </p:nvSpPr>
        <p:spPr>
          <a:xfrm>
            <a:off x="6430785" y="3640172"/>
            <a:ext cx="1067618" cy="10639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Dowolny kształt 21"/>
          <p:cNvSpPr/>
          <p:nvPr/>
        </p:nvSpPr>
        <p:spPr>
          <a:xfrm>
            <a:off x="420749" y="372116"/>
            <a:ext cx="8589818" cy="6316860"/>
          </a:xfrm>
          <a:custGeom>
            <a:avLst/>
            <a:gdLst>
              <a:gd name="connsiteX0" fmla="*/ 4253345 w 8589818"/>
              <a:gd name="connsiteY0" fmla="*/ 1122218 h 6316860"/>
              <a:gd name="connsiteX1" fmla="*/ 4184072 w 8589818"/>
              <a:gd name="connsiteY1" fmla="*/ 1108364 h 6316860"/>
              <a:gd name="connsiteX2" fmla="*/ 4142509 w 8589818"/>
              <a:gd name="connsiteY2" fmla="*/ 1094509 h 6316860"/>
              <a:gd name="connsiteX3" fmla="*/ 4045527 w 8589818"/>
              <a:gd name="connsiteY3" fmla="*/ 983673 h 6316860"/>
              <a:gd name="connsiteX4" fmla="*/ 3810000 w 8589818"/>
              <a:gd name="connsiteY4" fmla="*/ 969818 h 6316860"/>
              <a:gd name="connsiteX5" fmla="*/ 3643745 w 8589818"/>
              <a:gd name="connsiteY5" fmla="*/ 928255 h 6316860"/>
              <a:gd name="connsiteX6" fmla="*/ 3560618 w 8589818"/>
              <a:gd name="connsiteY6" fmla="*/ 900546 h 6316860"/>
              <a:gd name="connsiteX7" fmla="*/ 3477491 w 8589818"/>
              <a:gd name="connsiteY7" fmla="*/ 858982 h 6316860"/>
              <a:gd name="connsiteX8" fmla="*/ 3186545 w 8589818"/>
              <a:gd name="connsiteY8" fmla="*/ 845128 h 6316860"/>
              <a:gd name="connsiteX9" fmla="*/ 3103418 w 8589818"/>
              <a:gd name="connsiteY9" fmla="*/ 817418 h 6316860"/>
              <a:gd name="connsiteX10" fmla="*/ 3006436 w 8589818"/>
              <a:gd name="connsiteY10" fmla="*/ 789709 h 6316860"/>
              <a:gd name="connsiteX11" fmla="*/ 2964872 w 8589818"/>
              <a:gd name="connsiteY11" fmla="*/ 762000 h 6316860"/>
              <a:gd name="connsiteX12" fmla="*/ 2895600 w 8589818"/>
              <a:gd name="connsiteY12" fmla="*/ 678873 h 6316860"/>
              <a:gd name="connsiteX13" fmla="*/ 2854036 w 8589818"/>
              <a:gd name="connsiteY13" fmla="*/ 665018 h 6316860"/>
              <a:gd name="connsiteX14" fmla="*/ 2826327 w 8589818"/>
              <a:gd name="connsiteY14" fmla="*/ 623455 h 6316860"/>
              <a:gd name="connsiteX15" fmla="*/ 2770909 w 8589818"/>
              <a:gd name="connsiteY15" fmla="*/ 595746 h 6316860"/>
              <a:gd name="connsiteX16" fmla="*/ 2687782 w 8589818"/>
              <a:gd name="connsiteY16" fmla="*/ 540328 h 6316860"/>
              <a:gd name="connsiteX17" fmla="*/ 2660072 w 8589818"/>
              <a:gd name="connsiteY17" fmla="*/ 512618 h 6316860"/>
              <a:gd name="connsiteX18" fmla="*/ 2632363 w 8589818"/>
              <a:gd name="connsiteY18" fmla="*/ 471055 h 6316860"/>
              <a:gd name="connsiteX19" fmla="*/ 2590800 w 8589818"/>
              <a:gd name="connsiteY19" fmla="*/ 443346 h 6316860"/>
              <a:gd name="connsiteX20" fmla="*/ 2576945 w 8589818"/>
              <a:gd name="connsiteY20" fmla="*/ 401782 h 6316860"/>
              <a:gd name="connsiteX21" fmla="*/ 2507672 w 8589818"/>
              <a:gd name="connsiteY21" fmla="*/ 304800 h 6316860"/>
              <a:gd name="connsiteX22" fmla="*/ 2452254 w 8589818"/>
              <a:gd name="connsiteY22" fmla="*/ 221673 h 6316860"/>
              <a:gd name="connsiteX23" fmla="*/ 2424545 w 8589818"/>
              <a:gd name="connsiteY23" fmla="*/ 180109 h 6316860"/>
              <a:gd name="connsiteX24" fmla="*/ 2382982 w 8589818"/>
              <a:gd name="connsiteY24" fmla="*/ 152400 h 6316860"/>
              <a:gd name="connsiteX25" fmla="*/ 2369127 w 8589818"/>
              <a:gd name="connsiteY25" fmla="*/ 110837 h 6316860"/>
              <a:gd name="connsiteX26" fmla="*/ 2244436 w 8589818"/>
              <a:gd name="connsiteY26" fmla="*/ 13855 h 6316860"/>
              <a:gd name="connsiteX27" fmla="*/ 2175163 w 8589818"/>
              <a:gd name="connsiteY27" fmla="*/ 0 h 6316860"/>
              <a:gd name="connsiteX28" fmla="*/ 1884218 w 8589818"/>
              <a:gd name="connsiteY28" fmla="*/ 13855 h 6316860"/>
              <a:gd name="connsiteX29" fmla="*/ 1842654 w 8589818"/>
              <a:gd name="connsiteY29" fmla="*/ 27709 h 6316860"/>
              <a:gd name="connsiteX30" fmla="*/ 1759527 w 8589818"/>
              <a:gd name="connsiteY30" fmla="*/ 41564 h 6316860"/>
              <a:gd name="connsiteX31" fmla="*/ 1620982 w 8589818"/>
              <a:gd name="connsiteY31" fmla="*/ 69273 h 6316860"/>
              <a:gd name="connsiteX32" fmla="*/ 1565563 w 8589818"/>
              <a:gd name="connsiteY32" fmla="*/ 83128 h 6316860"/>
              <a:gd name="connsiteX33" fmla="*/ 1399309 w 8589818"/>
              <a:gd name="connsiteY33" fmla="*/ 110837 h 6316860"/>
              <a:gd name="connsiteX34" fmla="*/ 1357745 w 8589818"/>
              <a:gd name="connsiteY34" fmla="*/ 124691 h 6316860"/>
              <a:gd name="connsiteX35" fmla="*/ 1274618 w 8589818"/>
              <a:gd name="connsiteY35" fmla="*/ 180109 h 6316860"/>
              <a:gd name="connsiteX36" fmla="*/ 1219200 w 8589818"/>
              <a:gd name="connsiteY36" fmla="*/ 207818 h 6316860"/>
              <a:gd name="connsiteX37" fmla="*/ 1177636 w 8589818"/>
              <a:gd name="connsiteY37" fmla="*/ 249382 h 6316860"/>
              <a:gd name="connsiteX38" fmla="*/ 1052945 w 8589818"/>
              <a:gd name="connsiteY38" fmla="*/ 304800 h 6316860"/>
              <a:gd name="connsiteX39" fmla="*/ 955963 w 8589818"/>
              <a:gd name="connsiteY39" fmla="*/ 387928 h 6316860"/>
              <a:gd name="connsiteX40" fmla="*/ 886691 w 8589818"/>
              <a:gd name="connsiteY40" fmla="*/ 471055 h 6316860"/>
              <a:gd name="connsiteX41" fmla="*/ 831272 w 8589818"/>
              <a:gd name="connsiteY41" fmla="*/ 554182 h 6316860"/>
              <a:gd name="connsiteX42" fmla="*/ 803563 w 8589818"/>
              <a:gd name="connsiteY42" fmla="*/ 595746 h 6316860"/>
              <a:gd name="connsiteX43" fmla="*/ 775854 w 8589818"/>
              <a:gd name="connsiteY43" fmla="*/ 637309 h 6316860"/>
              <a:gd name="connsiteX44" fmla="*/ 762000 w 8589818"/>
              <a:gd name="connsiteY44" fmla="*/ 678873 h 6316860"/>
              <a:gd name="connsiteX45" fmla="*/ 678872 w 8589818"/>
              <a:gd name="connsiteY45" fmla="*/ 762000 h 6316860"/>
              <a:gd name="connsiteX46" fmla="*/ 595745 w 8589818"/>
              <a:gd name="connsiteY46" fmla="*/ 817418 h 6316860"/>
              <a:gd name="connsiteX47" fmla="*/ 554182 w 8589818"/>
              <a:gd name="connsiteY47" fmla="*/ 845128 h 6316860"/>
              <a:gd name="connsiteX48" fmla="*/ 526472 w 8589818"/>
              <a:gd name="connsiteY48" fmla="*/ 872837 h 6316860"/>
              <a:gd name="connsiteX49" fmla="*/ 498763 w 8589818"/>
              <a:gd name="connsiteY49" fmla="*/ 914400 h 6316860"/>
              <a:gd name="connsiteX50" fmla="*/ 457200 w 8589818"/>
              <a:gd name="connsiteY50" fmla="*/ 942109 h 6316860"/>
              <a:gd name="connsiteX51" fmla="*/ 429491 w 8589818"/>
              <a:gd name="connsiteY51" fmla="*/ 983673 h 6316860"/>
              <a:gd name="connsiteX52" fmla="*/ 387927 w 8589818"/>
              <a:gd name="connsiteY52" fmla="*/ 1039091 h 6316860"/>
              <a:gd name="connsiteX53" fmla="*/ 346363 w 8589818"/>
              <a:gd name="connsiteY53" fmla="*/ 1136073 h 6316860"/>
              <a:gd name="connsiteX54" fmla="*/ 304800 w 8589818"/>
              <a:gd name="connsiteY54" fmla="*/ 1177637 h 6316860"/>
              <a:gd name="connsiteX55" fmla="*/ 249382 w 8589818"/>
              <a:gd name="connsiteY55" fmla="*/ 1274618 h 6316860"/>
              <a:gd name="connsiteX56" fmla="*/ 221672 w 8589818"/>
              <a:gd name="connsiteY56" fmla="*/ 1302328 h 6316860"/>
              <a:gd name="connsiteX57" fmla="*/ 180109 w 8589818"/>
              <a:gd name="connsiteY57" fmla="*/ 1482437 h 6316860"/>
              <a:gd name="connsiteX58" fmla="*/ 138545 w 8589818"/>
              <a:gd name="connsiteY58" fmla="*/ 1620982 h 6316860"/>
              <a:gd name="connsiteX59" fmla="*/ 110836 w 8589818"/>
              <a:gd name="connsiteY59" fmla="*/ 1676400 h 6316860"/>
              <a:gd name="connsiteX60" fmla="*/ 83127 w 8589818"/>
              <a:gd name="connsiteY60" fmla="*/ 1773382 h 6316860"/>
              <a:gd name="connsiteX61" fmla="*/ 55418 w 8589818"/>
              <a:gd name="connsiteY61" fmla="*/ 1898073 h 6316860"/>
              <a:gd name="connsiteX62" fmla="*/ 41563 w 8589818"/>
              <a:gd name="connsiteY62" fmla="*/ 2493818 h 6316860"/>
              <a:gd name="connsiteX63" fmla="*/ 13854 w 8589818"/>
              <a:gd name="connsiteY63" fmla="*/ 2576946 h 6316860"/>
              <a:gd name="connsiteX64" fmla="*/ 0 w 8589818"/>
              <a:gd name="connsiteY64" fmla="*/ 2618509 h 6316860"/>
              <a:gd name="connsiteX65" fmla="*/ 27709 w 8589818"/>
              <a:gd name="connsiteY65" fmla="*/ 3519055 h 6316860"/>
              <a:gd name="connsiteX66" fmla="*/ 41563 w 8589818"/>
              <a:gd name="connsiteY66" fmla="*/ 3574473 h 6316860"/>
              <a:gd name="connsiteX67" fmla="*/ 69272 w 8589818"/>
              <a:gd name="connsiteY67" fmla="*/ 3657600 h 6316860"/>
              <a:gd name="connsiteX68" fmla="*/ 110836 w 8589818"/>
              <a:gd name="connsiteY68" fmla="*/ 3823855 h 6316860"/>
              <a:gd name="connsiteX69" fmla="*/ 152400 w 8589818"/>
              <a:gd name="connsiteY69" fmla="*/ 3962400 h 6316860"/>
              <a:gd name="connsiteX70" fmla="*/ 166254 w 8589818"/>
              <a:gd name="connsiteY70" fmla="*/ 4031673 h 6316860"/>
              <a:gd name="connsiteX71" fmla="*/ 193963 w 8589818"/>
              <a:gd name="connsiteY71" fmla="*/ 4073237 h 6316860"/>
              <a:gd name="connsiteX72" fmla="*/ 207818 w 8589818"/>
              <a:gd name="connsiteY72" fmla="*/ 4156364 h 6316860"/>
              <a:gd name="connsiteX73" fmla="*/ 221672 w 8589818"/>
              <a:gd name="connsiteY73" fmla="*/ 4391891 h 6316860"/>
              <a:gd name="connsiteX74" fmla="*/ 235527 w 8589818"/>
              <a:gd name="connsiteY74" fmla="*/ 4461164 h 6316860"/>
              <a:gd name="connsiteX75" fmla="*/ 263236 w 8589818"/>
              <a:gd name="connsiteY75" fmla="*/ 4627418 h 6316860"/>
              <a:gd name="connsiteX76" fmla="*/ 290945 w 8589818"/>
              <a:gd name="connsiteY76" fmla="*/ 4738255 h 6316860"/>
              <a:gd name="connsiteX77" fmla="*/ 304800 w 8589818"/>
              <a:gd name="connsiteY77" fmla="*/ 4807528 h 6316860"/>
              <a:gd name="connsiteX78" fmla="*/ 332509 w 8589818"/>
              <a:gd name="connsiteY78" fmla="*/ 4862946 h 6316860"/>
              <a:gd name="connsiteX79" fmla="*/ 387927 w 8589818"/>
              <a:gd name="connsiteY79" fmla="*/ 5029200 h 6316860"/>
              <a:gd name="connsiteX80" fmla="*/ 415636 w 8589818"/>
              <a:gd name="connsiteY80" fmla="*/ 5070764 h 6316860"/>
              <a:gd name="connsiteX81" fmla="*/ 457200 w 8589818"/>
              <a:gd name="connsiteY81" fmla="*/ 5167746 h 6316860"/>
              <a:gd name="connsiteX82" fmla="*/ 498763 w 8589818"/>
              <a:gd name="connsiteY82" fmla="*/ 5306291 h 6316860"/>
              <a:gd name="connsiteX83" fmla="*/ 526472 w 8589818"/>
              <a:gd name="connsiteY83" fmla="*/ 5347855 h 6316860"/>
              <a:gd name="connsiteX84" fmla="*/ 554182 w 8589818"/>
              <a:gd name="connsiteY84" fmla="*/ 5430982 h 6316860"/>
              <a:gd name="connsiteX85" fmla="*/ 581891 w 8589818"/>
              <a:gd name="connsiteY85" fmla="*/ 5472546 h 6316860"/>
              <a:gd name="connsiteX86" fmla="*/ 651163 w 8589818"/>
              <a:gd name="connsiteY86" fmla="*/ 5597237 h 6316860"/>
              <a:gd name="connsiteX87" fmla="*/ 678872 w 8589818"/>
              <a:gd name="connsiteY87" fmla="*/ 5652655 h 6316860"/>
              <a:gd name="connsiteX88" fmla="*/ 720436 w 8589818"/>
              <a:gd name="connsiteY88" fmla="*/ 5680364 h 6316860"/>
              <a:gd name="connsiteX89" fmla="*/ 775854 w 8589818"/>
              <a:gd name="connsiteY89" fmla="*/ 5735782 h 6316860"/>
              <a:gd name="connsiteX90" fmla="*/ 858982 w 8589818"/>
              <a:gd name="connsiteY90" fmla="*/ 5791200 h 6316860"/>
              <a:gd name="connsiteX91" fmla="*/ 1052945 w 8589818"/>
              <a:gd name="connsiteY91" fmla="*/ 5832764 h 6316860"/>
              <a:gd name="connsiteX92" fmla="*/ 2632363 w 8589818"/>
              <a:gd name="connsiteY92" fmla="*/ 5818909 h 6316860"/>
              <a:gd name="connsiteX93" fmla="*/ 2660072 w 8589818"/>
              <a:gd name="connsiteY93" fmla="*/ 5777346 h 6316860"/>
              <a:gd name="connsiteX94" fmla="*/ 2715491 w 8589818"/>
              <a:gd name="connsiteY94" fmla="*/ 5763491 h 6316860"/>
              <a:gd name="connsiteX95" fmla="*/ 2798618 w 8589818"/>
              <a:gd name="connsiteY95" fmla="*/ 5721928 h 6316860"/>
              <a:gd name="connsiteX96" fmla="*/ 2909454 w 8589818"/>
              <a:gd name="connsiteY96" fmla="*/ 5694218 h 6316860"/>
              <a:gd name="connsiteX97" fmla="*/ 3075709 w 8589818"/>
              <a:gd name="connsiteY97" fmla="*/ 5708073 h 6316860"/>
              <a:gd name="connsiteX98" fmla="*/ 3117272 w 8589818"/>
              <a:gd name="connsiteY98" fmla="*/ 5721928 h 6316860"/>
              <a:gd name="connsiteX99" fmla="*/ 3186545 w 8589818"/>
              <a:gd name="connsiteY99" fmla="*/ 5735782 h 6316860"/>
              <a:gd name="connsiteX100" fmla="*/ 3269672 w 8589818"/>
              <a:gd name="connsiteY100" fmla="*/ 5763491 h 6316860"/>
              <a:gd name="connsiteX101" fmla="*/ 3408218 w 8589818"/>
              <a:gd name="connsiteY101" fmla="*/ 5791200 h 6316860"/>
              <a:gd name="connsiteX102" fmla="*/ 3491345 w 8589818"/>
              <a:gd name="connsiteY102" fmla="*/ 5818909 h 6316860"/>
              <a:gd name="connsiteX103" fmla="*/ 3532909 w 8589818"/>
              <a:gd name="connsiteY103" fmla="*/ 5846618 h 6316860"/>
              <a:gd name="connsiteX104" fmla="*/ 3685309 w 8589818"/>
              <a:gd name="connsiteY104" fmla="*/ 5888182 h 6316860"/>
              <a:gd name="connsiteX105" fmla="*/ 3796145 w 8589818"/>
              <a:gd name="connsiteY105" fmla="*/ 5915891 h 6316860"/>
              <a:gd name="connsiteX106" fmla="*/ 3810000 w 8589818"/>
              <a:gd name="connsiteY106" fmla="*/ 5874328 h 6316860"/>
              <a:gd name="connsiteX107" fmla="*/ 3920836 w 8589818"/>
              <a:gd name="connsiteY107" fmla="*/ 5888182 h 6316860"/>
              <a:gd name="connsiteX108" fmla="*/ 3990109 w 8589818"/>
              <a:gd name="connsiteY108" fmla="*/ 5902037 h 6316860"/>
              <a:gd name="connsiteX109" fmla="*/ 4156363 w 8589818"/>
              <a:gd name="connsiteY109" fmla="*/ 5943600 h 6316860"/>
              <a:gd name="connsiteX110" fmla="*/ 4211782 w 8589818"/>
              <a:gd name="connsiteY110" fmla="*/ 5957455 h 6316860"/>
              <a:gd name="connsiteX111" fmla="*/ 4267200 w 8589818"/>
              <a:gd name="connsiteY111" fmla="*/ 5985164 h 6316860"/>
              <a:gd name="connsiteX112" fmla="*/ 4308763 w 8589818"/>
              <a:gd name="connsiteY112" fmla="*/ 6012873 h 6316860"/>
              <a:gd name="connsiteX113" fmla="*/ 4378036 w 8589818"/>
              <a:gd name="connsiteY113" fmla="*/ 6026728 h 6316860"/>
              <a:gd name="connsiteX114" fmla="*/ 4433454 w 8589818"/>
              <a:gd name="connsiteY114" fmla="*/ 6040582 h 6316860"/>
              <a:gd name="connsiteX115" fmla="*/ 4502727 w 8589818"/>
              <a:gd name="connsiteY115" fmla="*/ 6068291 h 6316860"/>
              <a:gd name="connsiteX116" fmla="*/ 4572000 w 8589818"/>
              <a:gd name="connsiteY116" fmla="*/ 6082146 h 6316860"/>
              <a:gd name="connsiteX117" fmla="*/ 4613563 w 8589818"/>
              <a:gd name="connsiteY117" fmla="*/ 6096000 h 6316860"/>
              <a:gd name="connsiteX118" fmla="*/ 4710545 w 8589818"/>
              <a:gd name="connsiteY118" fmla="*/ 6109855 h 6316860"/>
              <a:gd name="connsiteX119" fmla="*/ 4793672 w 8589818"/>
              <a:gd name="connsiteY119" fmla="*/ 6123709 h 6316860"/>
              <a:gd name="connsiteX120" fmla="*/ 4973782 w 8589818"/>
              <a:gd name="connsiteY120" fmla="*/ 6151418 h 6316860"/>
              <a:gd name="connsiteX121" fmla="*/ 5029200 w 8589818"/>
              <a:gd name="connsiteY121" fmla="*/ 6165273 h 6316860"/>
              <a:gd name="connsiteX122" fmla="*/ 5098472 w 8589818"/>
              <a:gd name="connsiteY122" fmla="*/ 6192982 h 6316860"/>
              <a:gd name="connsiteX123" fmla="*/ 5417127 w 8589818"/>
              <a:gd name="connsiteY123" fmla="*/ 6220691 h 6316860"/>
              <a:gd name="connsiteX124" fmla="*/ 5514109 w 8589818"/>
              <a:gd name="connsiteY124" fmla="*/ 6234546 h 6316860"/>
              <a:gd name="connsiteX125" fmla="*/ 5735782 w 8589818"/>
              <a:gd name="connsiteY125" fmla="*/ 6248400 h 6316860"/>
              <a:gd name="connsiteX126" fmla="*/ 5929745 w 8589818"/>
              <a:gd name="connsiteY126" fmla="*/ 6262255 h 6316860"/>
              <a:gd name="connsiteX127" fmla="*/ 5985163 w 8589818"/>
              <a:gd name="connsiteY127" fmla="*/ 6276109 h 6316860"/>
              <a:gd name="connsiteX128" fmla="*/ 7190509 w 8589818"/>
              <a:gd name="connsiteY128" fmla="*/ 6276109 h 6316860"/>
              <a:gd name="connsiteX129" fmla="*/ 7259782 w 8589818"/>
              <a:gd name="connsiteY129" fmla="*/ 6262255 h 6316860"/>
              <a:gd name="connsiteX130" fmla="*/ 7744691 w 8589818"/>
              <a:gd name="connsiteY130" fmla="*/ 6234546 h 6316860"/>
              <a:gd name="connsiteX131" fmla="*/ 8146472 w 8589818"/>
              <a:gd name="connsiteY131" fmla="*/ 6206837 h 6316860"/>
              <a:gd name="connsiteX132" fmla="*/ 8229600 w 8589818"/>
              <a:gd name="connsiteY132" fmla="*/ 6192982 h 6316860"/>
              <a:gd name="connsiteX133" fmla="*/ 8312727 w 8589818"/>
              <a:gd name="connsiteY133" fmla="*/ 6165273 h 6316860"/>
              <a:gd name="connsiteX134" fmla="*/ 8340436 w 8589818"/>
              <a:gd name="connsiteY134" fmla="*/ 6123709 h 6316860"/>
              <a:gd name="connsiteX135" fmla="*/ 8423563 w 8589818"/>
              <a:gd name="connsiteY135" fmla="*/ 6040582 h 6316860"/>
              <a:gd name="connsiteX136" fmla="*/ 8451272 w 8589818"/>
              <a:gd name="connsiteY136" fmla="*/ 5929746 h 6316860"/>
              <a:gd name="connsiteX137" fmla="*/ 8478982 w 8589818"/>
              <a:gd name="connsiteY137" fmla="*/ 5874328 h 6316860"/>
              <a:gd name="connsiteX138" fmla="*/ 8520545 w 8589818"/>
              <a:gd name="connsiteY138" fmla="*/ 5763491 h 6316860"/>
              <a:gd name="connsiteX139" fmla="*/ 8548254 w 8589818"/>
              <a:gd name="connsiteY139" fmla="*/ 5694218 h 6316860"/>
              <a:gd name="connsiteX140" fmla="*/ 8562109 w 8589818"/>
              <a:gd name="connsiteY140" fmla="*/ 5597237 h 6316860"/>
              <a:gd name="connsiteX141" fmla="*/ 8589818 w 8589818"/>
              <a:gd name="connsiteY141" fmla="*/ 5486400 h 6316860"/>
              <a:gd name="connsiteX142" fmla="*/ 8575963 w 8589818"/>
              <a:gd name="connsiteY142" fmla="*/ 4461164 h 6316860"/>
              <a:gd name="connsiteX143" fmla="*/ 8562109 w 8589818"/>
              <a:gd name="connsiteY143" fmla="*/ 4322618 h 6316860"/>
              <a:gd name="connsiteX144" fmla="*/ 8548254 w 8589818"/>
              <a:gd name="connsiteY144" fmla="*/ 4114800 h 6316860"/>
              <a:gd name="connsiteX145" fmla="*/ 8520545 w 8589818"/>
              <a:gd name="connsiteY145" fmla="*/ 4003964 h 6316860"/>
              <a:gd name="connsiteX146" fmla="*/ 8478982 w 8589818"/>
              <a:gd name="connsiteY146" fmla="*/ 3768437 h 6316860"/>
              <a:gd name="connsiteX147" fmla="*/ 8451272 w 8589818"/>
              <a:gd name="connsiteY147" fmla="*/ 3643746 h 6316860"/>
              <a:gd name="connsiteX148" fmla="*/ 8437418 w 8589818"/>
              <a:gd name="connsiteY148" fmla="*/ 3546764 h 6316860"/>
              <a:gd name="connsiteX149" fmla="*/ 8423563 w 8589818"/>
              <a:gd name="connsiteY149" fmla="*/ 3505200 h 6316860"/>
              <a:gd name="connsiteX150" fmla="*/ 8409709 w 8589818"/>
              <a:gd name="connsiteY150" fmla="*/ 3435928 h 6316860"/>
              <a:gd name="connsiteX151" fmla="*/ 8382000 w 8589818"/>
              <a:gd name="connsiteY151" fmla="*/ 2521528 h 6316860"/>
              <a:gd name="connsiteX152" fmla="*/ 8354291 w 8589818"/>
              <a:gd name="connsiteY152" fmla="*/ 2244437 h 6316860"/>
              <a:gd name="connsiteX153" fmla="*/ 8326582 w 8589818"/>
              <a:gd name="connsiteY153" fmla="*/ 2119746 h 6316860"/>
              <a:gd name="connsiteX154" fmla="*/ 8312727 w 8589818"/>
              <a:gd name="connsiteY154" fmla="*/ 2022764 h 6316860"/>
              <a:gd name="connsiteX155" fmla="*/ 8298872 w 8589818"/>
              <a:gd name="connsiteY155" fmla="*/ 1842655 h 6316860"/>
              <a:gd name="connsiteX156" fmla="*/ 8285018 w 8589818"/>
              <a:gd name="connsiteY156" fmla="*/ 1801091 h 6316860"/>
              <a:gd name="connsiteX157" fmla="*/ 8243454 w 8589818"/>
              <a:gd name="connsiteY157" fmla="*/ 1648691 h 6316860"/>
              <a:gd name="connsiteX158" fmla="*/ 8229600 w 8589818"/>
              <a:gd name="connsiteY158" fmla="*/ 1607128 h 6316860"/>
              <a:gd name="connsiteX159" fmla="*/ 8188036 w 8589818"/>
              <a:gd name="connsiteY159" fmla="*/ 1524000 h 6316860"/>
              <a:gd name="connsiteX160" fmla="*/ 8174182 w 8589818"/>
              <a:gd name="connsiteY160" fmla="*/ 1468582 h 6316860"/>
              <a:gd name="connsiteX161" fmla="*/ 8091054 w 8589818"/>
              <a:gd name="connsiteY161" fmla="*/ 1302328 h 6316860"/>
              <a:gd name="connsiteX162" fmla="*/ 8049491 w 8589818"/>
              <a:gd name="connsiteY162" fmla="*/ 1274618 h 6316860"/>
              <a:gd name="connsiteX163" fmla="*/ 8021782 w 8589818"/>
              <a:gd name="connsiteY163" fmla="*/ 1233055 h 6316860"/>
              <a:gd name="connsiteX164" fmla="*/ 7980218 w 8589818"/>
              <a:gd name="connsiteY164" fmla="*/ 1219200 h 6316860"/>
              <a:gd name="connsiteX165" fmla="*/ 7883236 w 8589818"/>
              <a:gd name="connsiteY165" fmla="*/ 1177637 h 6316860"/>
              <a:gd name="connsiteX166" fmla="*/ 7800109 w 8589818"/>
              <a:gd name="connsiteY166" fmla="*/ 1136073 h 6316860"/>
              <a:gd name="connsiteX167" fmla="*/ 7758545 w 8589818"/>
              <a:gd name="connsiteY167" fmla="*/ 1108364 h 6316860"/>
              <a:gd name="connsiteX168" fmla="*/ 7675418 w 8589818"/>
              <a:gd name="connsiteY168" fmla="*/ 1094509 h 6316860"/>
              <a:gd name="connsiteX169" fmla="*/ 7633854 w 8589818"/>
              <a:gd name="connsiteY169" fmla="*/ 1080655 h 6316860"/>
              <a:gd name="connsiteX170" fmla="*/ 7536872 w 8589818"/>
              <a:gd name="connsiteY170" fmla="*/ 1066800 h 6316860"/>
              <a:gd name="connsiteX171" fmla="*/ 7148945 w 8589818"/>
              <a:gd name="connsiteY171" fmla="*/ 1080655 h 6316860"/>
              <a:gd name="connsiteX172" fmla="*/ 7107382 w 8589818"/>
              <a:gd name="connsiteY172" fmla="*/ 1094509 h 6316860"/>
              <a:gd name="connsiteX173" fmla="*/ 7038109 w 8589818"/>
              <a:gd name="connsiteY173" fmla="*/ 1108364 h 6316860"/>
              <a:gd name="connsiteX174" fmla="*/ 6927272 w 8589818"/>
              <a:gd name="connsiteY174" fmla="*/ 1136073 h 6316860"/>
              <a:gd name="connsiteX175" fmla="*/ 6885709 w 8589818"/>
              <a:gd name="connsiteY175" fmla="*/ 1149928 h 6316860"/>
              <a:gd name="connsiteX176" fmla="*/ 6844145 w 8589818"/>
              <a:gd name="connsiteY176" fmla="*/ 1177637 h 6316860"/>
              <a:gd name="connsiteX177" fmla="*/ 6774872 w 8589818"/>
              <a:gd name="connsiteY177" fmla="*/ 1260764 h 6316860"/>
              <a:gd name="connsiteX178" fmla="*/ 6719454 w 8589818"/>
              <a:gd name="connsiteY178" fmla="*/ 1343891 h 6316860"/>
              <a:gd name="connsiteX179" fmla="*/ 6664036 w 8589818"/>
              <a:gd name="connsiteY179" fmla="*/ 1482437 h 6316860"/>
              <a:gd name="connsiteX180" fmla="*/ 6636327 w 8589818"/>
              <a:gd name="connsiteY180" fmla="*/ 1579418 h 6316860"/>
              <a:gd name="connsiteX181" fmla="*/ 6622472 w 8589818"/>
              <a:gd name="connsiteY181" fmla="*/ 1620982 h 6316860"/>
              <a:gd name="connsiteX182" fmla="*/ 6608618 w 8589818"/>
              <a:gd name="connsiteY182" fmla="*/ 1814946 h 6316860"/>
              <a:gd name="connsiteX183" fmla="*/ 6608618 w 8589818"/>
              <a:gd name="connsiteY183" fmla="*/ 2216728 h 6316860"/>
              <a:gd name="connsiteX184" fmla="*/ 6622472 w 8589818"/>
              <a:gd name="connsiteY184" fmla="*/ 2258291 h 6316860"/>
              <a:gd name="connsiteX185" fmla="*/ 6650182 w 8589818"/>
              <a:gd name="connsiteY185" fmla="*/ 2299855 h 6316860"/>
              <a:gd name="connsiteX186" fmla="*/ 6664036 w 8589818"/>
              <a:gd name="connsiteY186" fmla="*/ 2369128 h 6316860"/>
              <a:gd name="connsiteX187" fmla="*/ 6719454 w 8589818"/>
              <a:gd name="connsiteY187" fmla="*/ 2479964 h 6316860"/>
              <a:gd name="connsiteX188" fmla="*/ 6747163 w 8589818"/>
              <a:gd name="connsiteY188" fmla="*/ 2563091 h 6316860"/>
              <a:gd name="connsiteX189" fmla="*/ 6761018 w 8589818"/>
              <a:gd name="connsiteY189" fmla="*/ 2604655 h 6316860"/>
              <a:gd name="connsiteX190" fmla="*/ 6788727 w 8589818"/>
              <a:gd name="connsiteY190" fmla="*/ 2660073 h 6316860"/>
              <a:gd name="connsiteX191" fmla="*/ 6830291 w 8589818"/>
              <a:gd name="connsiteY191" fmla="*/ 2757055 h 6316860"/>
              <a:gd name="connsiteX192" fmla="*/ 6885709 w 8589818"/>
              <a:gd name="connsiteY192" fmla="*/ 2826328 h 6316860"/>
              <a:gd name="connsiteX193" fmla="*/ 6941127 w 8589818"/>
              <a:gd name="connsiteY193" fmla="*/ 2909455 h 6316860"/>
              <a:gd name="connsiteX194" fmla="*/ 7010400 w 8589818"/>
              <a:gd name="connsiteY194" fmla="*/ 2992582 h 6316860"/>
              <a:gd name="connsiteX195" fmla="*/ 7079672 w 8589818"/>
              <a:gd name="connsiteY195" fmla="*/ 3117273 h 6316860"/>
              <a:gd name="connsiteX196" fmla="*/ 7135091 w 8589818"/>
              <a:gd name="connsiteY196" fmla="*/ 3186546 h 6316860"/>
              <a:gd name="connsiteX197" fmla="*/ 7218218 w 8589818"/>
              <a:gd name="connsiteY197" fmla="*/ 3325091 h 6316860"/>
              <a:gd name="connsiteX198" fmla="*/ 7245927 w 8589818"/>
              <a:gd name="connsiteY198" fmla="*/ 3366655 h 6316860"/>
              <a:gd name="connsiteX199" fmla="*/ 7301345 w 8589818"/>
              <a:gd name="connsiteY199" fmla="*/ 3532909 h 6316860"/>
              <a:gd name="connsiteX200" fmla="*/ 7315200 w 8589818"/>
              <a:gd name="connsiteY200" fmla="*/ 3574473 h 6316860"/>
              <a:gd name="connsiteX201" fmla="*/ 7329054 w 8589818"/>
              <a:gd name="connsiteY201" fmla="*/ 3616037 h 6316860"/>
              <a:gd name="connsiteX202" fmla="*/ 7412182 w 8589818"/>
              <a:gd name="connsiteY202" fmla="*/ 3754582 h 6316860"/>
              <a:gd name="connsiteX203" fmla="*/ 7439891 w 8589818"/>
              <a:gd name="connsiteY203" fmla="*/ 3837709 h 6316860"/>
              <a:gd name="connsiteX204" fmla="*/ 7426036 w 8589818"/>
              <a:gd name="connsiteY204" fmla="*/ 4045528 h 6316860"/>
              <a:gd name="connsiteX205" fmla="*/ 7412182 w 8589818"/>
              <a:gd name="connsiteY205" fmla="*/ 4087091 h 6316860"/>
              <a:gd name="connsiteX206" fmla="*/ 7384472 w 8589818"/>
              <a:gd name="connsiteY206" fmla="*/ 4184073 h 6316860"/>
              <a:gd name="connsiteX207" fmla="*/ 7356763 w 8589818"/>
              <a:gd name="connsiteY207" fmla="*/ 4239491 h 6316860"/>
              <a:gd name="connsiteX208" fmla="*/ 7342909 w 8589818"/>
              <a:gd name="connsiteY208" fmla="*/ 4281055 h 6316860"/>
              <a:gd name="connsiteX209" fmla="*/ 7315200 w 8589818"/>
              <a:gd name="connsiteY209" fmla="*/ 4336473 h 6316860"/>
              <a:gd name="connsiteX210" fmla="*/ 7245927 w 8589818"/>
              <a:gd name="connsiteY210" fmla="*/ 4461164 h 6316860"/>
              <a:gd name="connsiteX211" fmla="*/ 7204363 w 8589818"/>
              <a:gd name="connsiteY211" fmla="*/ 4502728 h 6316860"/>
              <a:gd name="connsiteX212" fmla="*/ 7107382 w 8589818"/>
              <a:gd name="connsiteY212" fmla="*/ 4641273 h 6316860"/>
              <a:gd name="connsiteX213" fmla="*/ 7038109 w 8589818"/>
              <a:gd name="connsiteY213" fmla="*/ 4710546 h 6316860"/>
              <a:gd name="connsiteX214" fmla="*/ 6996545 w 8589818"/>
              <a:gd name="connsiteY214" fmla="*/ 4793673 h 6316860"/>
              <a:gd name="connsiteX215" fmla="*/ 6927272 w 8589818"/>
              <a:gd name="connsiteY215" fmla="*/ 4862946 h 6316860"/>
              <a:gd name="connsiteX216" fmla="*/ 6871854 w 8589818"/>
              <a:gd name="connsiteY216" fmla="*/ 4932218 h 6316860"/>
              <a:gd name="connsiteX217" fmla="*/ 6788727 w 8589818"/>
              <a:gd name="connsiteY217" fmla="*/ 5015346 h 6316860"/>
              <a:gd name="connsiteX218" fmla="*/ 6747163 w 8589818"/>
              <a:gd name="connsiteY218" fmla="*/ 5056909 h 6316860"/>
              <a:gd name="connsiteX219" fmla="*/ 6677891 w 8589818"/>
              <a:gd name="connsiteY219" fmla="*/ 5112328 h 6316860"/>
              <a:gd name="connsiteX220" fmla="*/ 6622472 w 8589818"/>
              <a:gd name="connsiteY220" fmla="*/ 5209309 h 6316860"/>
              <a:gd name="connsiteX221" fmla="*/ 6567054 w 8589818"/>
              <a:gd name="connsiteY221" fmla="*/ 5250873 h 6316860"/>
              <a:gd name="connsiteX222" fmla="*/ 6511636 w 8589818"/>
              <a:gd name="connsiteY222" fmla="*/ 5334000 h 6316860"/>
              <a:gd name="connsiteX223" fmla="*/ 6456218 w 8589818"/>
              <a:gd name="connsiteY223" fmla="*/ 5375564 h 6316860"/>
              <a:gd name="connsiteX224" fmla="*/ 6373091 w 8589818"/>
              <a:gd name="connsiteY224" fmla="*/ 5430982 h 6316860"/>
              <a:gd name="connsiteX225" fmla="*/ 6289963 w 8589818"/>
              <a:gd name="connsiteY225" fmla="*/ 5486400 h 6316860"/>
              <a:gd name="connsiteX226" fmla="*/ 6206836 w 8589818"/>
              <a:gd name="connsiteY226" fmla="*/ 5541818 h 6316860"/>
              <a:gd name="connsiteX227" fmla="*/ 6165272 w 8589818"/>
              <a:gd name="connsiteY227" fmla="*/ 5555673 h 6316860"/>
              <a:gd name="connsiteX228" fmla="*/ 6123709 w 8589818"/>
              <a:gd name="connsiteY228" fmla="*/ 5583382 h 6316860"/>
              <a:gd name="connsiteX229" fmla="*/ 6068291 w 8589818"/>
              <a:gd name="connsiteY229" fmla="*/ 5611091 h 6316860"/>
              <a:gd name="connsiteX230" fmla="*/ 5985163 w 8589818"/>
              <a:gd name="connsiteY230" fmla="*/ 5666509 h 6316860"/>
              <a:gd name="connsiteX231" fmla="*/ 5943600 w 8589818"/>
              <a:gd name="connsiteY231" fmla="*/ 5694218 h 6316860"/>
              <a:gd name="connsiteX232" fmla="*/ 5860472 w 8589818"/>
              <a:gd name="connsiteY232" fmla="*/ 5735782 h 6316860"/>
              <a:gd name="connsiteX233" fmla="*/ 5777345 w 8589818"/>
              <a:gd name="connsiteY233" fmla="*/ 5791200 h 6316860"/>
              <a:gd name="connsiteX234" fmla="*/ 5735782 w 8589818"/>
              <a:gd name="connsiteY234" fmla="*/ 5805055 h 6316860"/>
              <a:gd name="connsiteX235" fmla="*/ 5694218 w 8589818"/>
              <a:gd name="connsiteY235" fmla="*/ 5832764 h 6316860"/>
              <a:gd name="connsiteX236" fmla="*/ 5583382 w 8589818"/>
              <a:gd name="connsiteY236" fmla="*/ 5846618 h 6316860"/>
              <a:gd name="connsiteX237" fmla="*/ 5514109 w 8589818"/>
              <a:gd name="connsiteY237" fmla="*/ 5860473 h 6316860"/>
              <a:gd name="connsiteX238" fmla="*/ 5472545 w 8589818"/>
              <a:gd name="connsiteY238" fmla="*/ 5874328 h 6316860"/>
              <a:gd name="connsiteX239" fmla="*/ 5320145 w 8589818"/>
              <a:gd name="connsiteY239" fmla="*/ 5902037 h 6316860"/>
              <a:gd name="connsiteX240" fmla="*/ 5264727 w 8589818"/>
              <a:gd name="connsiteY240" fmla="*/ 5915891 h 6316860"/>
              <a:gd name="connsiteX241" fmla="*/ 5195454 w 8589818"/>
              <a:gd name="connsiteY241" fmla="*/ 5929746 h 6316860"/>
              <a:gd name="connsiteX242" fmla="*/ 5153891 w 8589818"/>
              <a:gd name="connsiteY242" fmla="*/ 5943600 h 6316860"/>
              <a:gd name="connsiteX243" fmla="*/ 5070763 w 8589818"/>
              <a:gd name="connsiteY243" fmla="*/ 5957455 h 6316860"/>
              <a:gd name="connsiteX244" fmla="*/ 4391891 w 8589818"/>
              <a:gd name="connsiteY244" fmla="*/ 5943600 h 6316860"/>
              <a:gd name="connsiteX245" fmla="*/ 4336472 w 8589818"/>
              <a:gd name="connsiteY245" fmla="*/ 5874328 h 6316860"/>
              <a:gd name="connsiteX246" fmla="*/ 4267200 w 8589818"/>
              <a:gd name="connsiteY246" fmla="*/ 5805055 h 6316860"/>
              <a:gd name="connsiteX247" fmla="*/ 4184072 w 8589818"/>
              <a:gd name="connsiteY247" fmla="*/ 5735782 h 6316860"/>
              <a:gd name="connsiteX248" fmla="*/ 4142509 w 8589818"/>
              <a:gd name="connsiteY248" fmla="*/ 5721928 h 6316860"/>
              <a:gd name="connsiteX249" fmla="*/ 4073236 w 8589818"/>
              <a:gd name="connsiteY249" fmla="*/ 5652655 h 6316860"/>
              <a:gd name="connsiteX250" fmla="*/ 4031672 w 8589818"/>
              <a:gd name="connsiteY250" fmla="*/ 5611091 h 6316860"/>
              <a:gd name="connsiteX251" fmla="*/ 3990109 w 8589818"/>
              <a:gd name="connsiteY251" fmla="*/ 5583382 h 6316860"/>
              <a:gd name="connsiteX252" fmla="*/ 3962400 w 8589818"/>
              <a:gd name="connsiteY252" fmla="*/ 5541818 h 6316860"/>
              <a:gd name="connsiteX253" fmla="*/ 3920836 w 8589818"/>
              <a:gd name="connsiteY253" fmla="*/ 5500255 h 6316860"/>
              <a:gd name="connsiteX254" fmla="*/ 3893127 w 8589818"/>
              <a:gd name="connsiteY254" fmla="*/ 5417128 h 6316860"/>
              <a:gd name="connsiteX255" fmla="*/ 3865418 w 8589818"/>
              <a:gd name="connsiteY255" fmla="*/ 5347855 h 6316860"/>
              <a:gd name="connsiteX256" fmla="*/ 3851563 w 8589818"/>
              <a:gd name="connsiteY256" fmla="*/ 4502728 h 6316860"/>
              <a:gd name="connsiteX257" fmla="*/ 3837709 w 8589818"/>
              <a:gd name="connsiteY257" fmla="*/ 4391891 h 6316860"/>
              <a:gd name="connsiteX258" fmla="*/ 3796145 w 8589818"/>
              <a:gd name="connsiteY258" fmla="*/ 4239491 h 6316860"/>
              <a:gd name="connsiteX259" fmla="*/ 3768436 w 8589818"/>
              <a:gd name="connsiteY259" fmla="*/ 4184073 h 6316860"/>
              <a:gd name="connsiteX260" fmla="*/ 3726872 w 8589818"/>
              <a:gd name="connsiteY260" fmla="*/ 4045528 h 6316860"/>
              <a:gd name="connsiteX261" fmla="*/ 3713018 w 8589818"/>
              <a:gd name="connsiteY261" fmla="*/ 4003964 h 6316860"/>
              <a:gd name="connsiteX262" fmla="*/ 3685309 w 8589818"/>
              <a:gd name="connsiteY262" fmla="*/ 3962400 h 6316860"/>
              <a:gd name="connsiteX263" fmla="*/ 3657600 w 8589818"/>
              <a:gd name="connsiteY263" fmla="*/ 3879273 h 6316860"/>
              <a:gd name="connsiteX264" fmla="*/ 3643745 w 8589818"/>
              <a:gd name="connsiteY264" fmla="*/ 3837709 h 6316860"/>
              <a:gd name="connsiteX265" fmla="*/ 3629891 w 8589818"/>
              <a:gd name="connsiteY265" fmla="*/ 3726873 h 6316860"/>
              <a:gd name="connsiteX266" fmla="*/ 3616036 w 8589818"/>
              <a:gd name="connsiteY266" fmla="*/ 3657600 h 6316860"/>
              <a:gd name="connsiteX267" fmla="*/ 3629891 w 8589818"/>
              <a:gd name="connsiteY267" fmla="*/ 2992582 h 6316860"/>
              <a:gd name="connsiteX268" fmla="*/ 3657600 w 8589818"/>
              <a:gd name="connsiteY268" fmla="*/ 2881746 h 6316860"/>
              <a:gd name="connsiteX269" fmla="*/ 3713018 w 8589818"/>
              <a:gd name="connsiteY269" fmla="*/ 2757055 h 6316860"/>
              <a:gd name="connsiteX270" fmla="*/ 3726872 w 8589818"/>
              <a:gd name="connsiteY270" fmla="*/ 2701637 h 6316860"/>
              <a:gd name="connsiteX271" fmla="*/ 3754582 w 8589818"/>
              <a:gd name="connsiteY271" fmla="*/ 2660073 h 6316860"/>
              <a:gd name="connsiteX272" fmla="*/ 3796145 w 8589818"/>
              <a:gd name="connsiteY272" fmla="*/ 2590800 h 6316860"/>
              <a:gd name="connsiteX273" fmla="*/ 3823854 w 8589818"/>
              <a:gd name="connsiteY273" fmla="*/ 2535382 h 6316860"/>
              <a:gd name="connsiteX274" fmla="*/ 3865418 w 8589818"/>
              <a:gd name="connsiteY274" fmla="*/ 2493818 h 6316860"/>
              <a:gd name="connsiteX275" fmla="*/ 3893127 w 8589818"/>
              <a:gd name="connsiteY275" fmla="*/ 2452255 h 6316860"/>
              <a:gd name="connsiteX276" fmla="*/ 3920836 w 8589818"/>
              <a:gd name="connsiteY276" fmla="*/ 2396837 h 6316860"/>
              <a:gd name="connsiteX277" fmla="*/ 3962400 w 8589818"/>
              <a:gd name="connsiteY277" fmla="*/ 2369128 h 6316860"/>
              <a:gd name="connsiteX278" fmla="*/ 3990109 w 8589818"/>
              <a:gd name="connsiteY278" fmla="*/ 2341418 h 6316860"/>
              <a:gd name="connsiteX279" fmla="*/ 4017818 w 8589818"/>
              <a:gd name="connsiteY279" fmla="*/ 2299855 h 6316860"/>
              <a:gd name="connsiteX280" fmla="*/ 4100945 w 8589818"/>
              <a:gd name="connsiteY280" fmla="*/ 2216728 h 6316860"/>
              <a:gd name="connsiteX281" fmla="*/ 4128654 w 8589818"/>
              <a:gd name="connsiteY281" fmla="*/ 2189018 h 6316860"/>
              <a:gd name="connsiteX282" fmla="*/ 4156363 w 8589818"/>
              <a:gd name="connsiteY282" fmla="*/ 2147455 h 6316860"/>
              <a:gd name="connsiteX283" fmla="*/ 4239491 w 8589818"/>
              <a:gd name="connsiteY283" fmla="*/ 2064328 h 6316860"/>
              <a:gd name="connsiteX284" fmla="*/ 4281054 w 8589818"/>
              <a:gd name="connsiteY284" fmla="*/ 1995055 h 6316860"/>
              <a:gd name="connsiteX285" fmla="*/ 4322618 w 8589818"/>
              <a:gd name="connsiteY285" fmla="*/ 1911928 h 6316860"/>
              <a:gd name="connsiteX286" fmla="*/ 4336472 w 8589818"/>
              <a:gd name="connsiteY286" fmla="*/ 1870364 h 6316860"/>
              <a:gd name="connsiteX287" fmla="*/ 4364182 w 8589818"/>
              <a:gd name="connsiteY287" fmla="*/ 1842655 h 6316860"/>
              <a:gd name="connsiteX288" fmla="*/ 4391891 w 8589818"/>
              <a:gd name="connsiteY288" fmla="*/ 1759528 h 6316860"/>
              <a:gd name="connsiteX289" fmla="*/ 4419600 w 8589818"/>
              <a:gd name="connsiteY289" fmla="*/ 1648691 h 6316860"/>
              <a:gd name="connsiteX290" fmla="*/ 4447309 w 8589818"/>
              <a:gd name="connsiteY290" fmla="*/ 1524000 h 6316860"/>
              <a:gd name="connsiteX291" fmla="*/ 4433454 w 8589818"/>
              <a:gd name="connsiteY291" fmla="*/ 1274618 h 6316860"/>
              <a:gd name="connsiteX292" fmla="*/ 4419600 w 8589818"/>
              <a:gd name="connsiteY292" fmla="*/ 1233055 h 6316860"/>
              <a:gd name="connsiteX293" fmla="*/ 4364182 w 8589818"/>
              <a:gd name="connsiteY293" fmla="*/ 1149928 h 6316860"/>
              <a:gd name="connsiteX294" fmla="*/ 4336472 w 8589818"/>
              <a:gd name="connsiteY294" fmla="*/ 1122218 h 6316860"/>
              <a:gd name="connsiteX295" fmla="*/ 4281054 w 8589818"/>
              <a:gd name="connsiteY295" fmla="*/ 1094509 h 6316860"/>
              <a:gd name="connsiteX296" fmla="*/ 4253345 w 8589818"/>
              <a:gd name="connsiteY296" fmla="*/ 1052946 h 6316860"/>
              <a:gd name="connsiteX297" fmla="*/ 4045527 w 8589818"/>
              <a:gd name="connsiteY297" fmla="*/ 1025237 h 6316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</a:cxnLst>
            <a:rect l="l" t="t" r="r" b="b"/>
            <a:pathLst>
              <a:path w="8589818" h="6316860">
                <a:moveTo>
                  <a:pt x="4253345" y="1122218"/>
                </a:moveTo>
                <a:cubicBezTo>
                  <a:pt x="4230254" y="1117600"/>
                  <a:pt x="4206917" y="1114075"/>
                  <a:pt x="4184072" y="1108364"/>
                </a:cubicBezTo>
                <a:cubicBezTo>
                  <a:pt x="4169904" y="1104822"/>
                  <a:pt x="4152835" y="1104836"/>
                  <a:pt x="4142509" y="1094509"/>
                </a:cubicBezTo>
                <a:cubicBezTo>
                  <a:pt x="4124035" y="1076035"/>
                  <a:pt x="4091710" y="990600"/>
                  <a:pt x="4045527" y="983673"/>
                </a:cubicBezTo>
                <a:cubicBezTo>
                  <a:pt x="3967752" y="972007"/>
                  <a:pt x="3888509" y="974436"/>
                  <a:pt x="3810000" y="969818"/>
                </a:cubicBezTo>
                <a:cubicBezTo>
                  <a:pt x="3700222" y="933226"/>
                  <a:pt x="3755683" y="946911"/>
                  <a:pt x="3643745" y="928255"/>
                </a:cubicBezTo>
                <a:cubicBezTo>
                  <a:pt x="3616036" y="919019"/>
                  <a:pt x="3584920" y="916747"/>
                  <a:pt x="3560618" y="900546"/>
                </a:cubicBezTo>
                <a:cubicBezTo>
                  <a:pt x="3534934" y="883424"/>
                  <a:pt x="3510266" y="861713"/>
                  <a:pt x="3477491" y="858982"/>
                </a:cubicBezTo>
                <a:cubicBezTo>
                  <a:pt x="3380734" y="850919"/>
                  <a:pt x="3283527" y="849746"/>
                  <a:pt x="3186545" y="845128"/>
                </a:cubicBezTo>
                <a:cubicBezTo>
                  <a:pt x="3158836" y="835891"/>
                  <a:pt x="3131754" y="824502"/>
                  <a:pt x="3103418" y="817418"/>
                </a:cubicBezTo>
                <a:cubicBezTo>
                  <a:pt x="3085657" y="812978"/>
                  <a:pt x="3026315" y="799649"/>
                  <a:pt x="3006436" y="789709"/>
                </a:cubicBezTo>
                <a:cubicBezTo>
                  <a:pt x="2991543" y="782262"/>
                  <a:pt x="2978727" y="771236"/>
                  <a:pt x="2964872" y="762000"/>
                </a:cubicBezTo>
                <a:cubicBezTo>
                  <a:pt x="2944427" y="731332"/>
                  <a:pt x="2927601" y="700207"/>
                  <a:pt x="2895600" y="678873"/>
                </a:cubicBezTo>
                <a:cubicBezTo>
                  <a:pt x="2883449" y="670772"/>
                  <a:pt x="2867891" y="669636"/>
                  <a:pt x="2854036" y="665018"/>
                </a:cubicBezTo>
                <a:cubicBezTo>
                  <a:pt x="2844800" y="651164"/>
                  <a:pt x="2839119" y="634115"/>
                  <a:pt x="2826327" y="623455"/>
                </a:cubicBezTo>
                <a:cubicBezTo>
                  <a:pt x="2810461" y="610233"/>
                  <a:pt x="2788619" y="606372"/>
                  <a:pt x="2770909" y="595746"/>
                </a:cubicBezTo>
                <a:cubicBezTo>
                  <a:pt x="2742353" y="578612"/>
                  <a:pt x="2711330" y="563876"/>
                  <a:pt x="2687782" y="540328"/>
                </a:cubicBezTo>
                <a:cubicBezTo>
                  <a:pt x="2678545" y="531091"/>
                  <a:pt x="2668232" y="522818"/>
                  <a:pt x="2660072" y="512618"/>
                </a:cubicBezTo>
                <a:cubicBezTo>
                  <a:pt x="2649670" y="499616"/>
                  <a:pt x="2644137" y="482829"/>
                  <a:pt x="2632363" y="471055"/>
                </a:cubicBezTo>
                <a:cubicBezTo>
                  <a:pt x="2620589" y="459281"/>
                  <a:pt x="2604654" y="452582"/>
                  <a:pt x="2590800" y="443346"/>
                </a:cubicBezTo>
                <a:cubicBezTo>
                  <a:pt x="2586182" y="429491"/>
                  <a:pt x="2583476" y="414844"/>
                  <a:pt x="2576945" y="401782"/>
                </a:cubicBezTo>
                <a:cubicBezTo>
                  <a:pt x="2565682" y="379256"/>
                  <a:pt x="2518658" y="320495"/>
                  <a:pt x="2507672" y="304800"/>
                </a:cubicBezTo>
                <a:cubicBezTo>
                  <a:pt x="2488574" y="277518"/>
                  <a:pt x="2470727" y="249382"/>
                  <a:pt x="2452254" y="221673"/>
                </a:cubicBezTo>
                <a:cubicBezTo>
                  <a:pt x="2443018" y="207818"/>
                  <a:pt x="2438400" y="189345"/>
                  <a:pt x="2424545" y="180109"/>
                </a:cubicBezTo>
                <a:lnTo>
                  <a:pt x="2382982" y="152400"/>
                </a:lnTo>
                <a:cubicBezTo>
                  <a:pt x="2378364" y="138546"/>
                  <a:pt x="2377228" y="122988"/>
                  <a:pt x="2369127" y="110837"/>
                </a:cubicBezTo>
                <a:cubicBezTo>
                  <a:pt x="2350058" y="82233"/>
                  <a:pt x="2265609" y="18090"/>
                  <a:pt x="2244436" y="13855"/>
                </a:cubicBezTo>
                <a:lnTo>
                  <a:pt x="2175163" y="0"/>
                </a:lnTo>
                <a:cubicBezTo>
                  <a:pt x="2078181" y="4618"/>
                  <a:pt x="1980974" y="5792"/>
                  <a:pt x="1884218" y="13855"/>
                </a:cubicBezTo>
                <a:cubicBezTo>
                  <a:pt x="1869664" y="15068"/>
                  <a:pt x="1856910" y="24541"/>
                  <a:pt x="1842654" y="27709"/>
                </a:cubicBezTo>
                <a:cubicBezTo>
                  <a:pt x="1815232" y="33803"/>
                  <a:pt x="1787137" y="36387"/>
                  <a:pt x="1759527" y="41564"/>
                </a:cubicBezTo>
                <a:cubicBezTo>
                  <a:pt x="1713237" y="50243"/>
                  <a:pt x="1666672" y="57850"/>
                  <a:pt x="1620982" y="69273"/>
                </a:cubicBezTo>
                <a:cubicBezTo>
                  <a:pt x="1602509" y="73891"/>
                  <a:pt x="1584297" y="79722"/>
                  <a:pt x="1565563" y="83128"/>
                </a:cubicBezTo>
                <a:cubicBezTo>
                  <a:pt x="1479519" y="98772"/>
                  <a:pt x="1475906" y="91688"/>
                  <a:pt x="1399309" y="110837"/>
                </a:cubicBezTo>
                <a:cubicBezTo>
                  <a:pt x="1385141" y="114379"/>
                  <a:pt x="1371600" y="120073"/>
                  <a:pt x="1357745" y="124691"/>
                </a:cubicBezTo>
                <a:cubicBezTo>
                  <a:pt x="1330036" y="143164"/>
                  <a:pt x="1304404" y="165216"/>
                  <a:pt x="1274618" y="180109"/>
                </a:cubicBezTo>
                <a:cubicBezTo>
                  <a:pt x="1256145" y="189345"/>
                  <a:pt x="1236006" y="195814"/>
                  <a:pt x="1219200" y="207818"/>
                </a:cubicBezTo>
                <a:cubicBezTo>
                  <a:pt x="1203256" y="219206"/>
                  <a:pt x="1193580" y="237994"/>
                  <a:pt x="1177636" y="249382"/>
                </a:cubicBezTo>
                <a:cubicBezTo>
                  <a:pt x="1143357" y="273867"/>
                  <a:pt x="1089153" y="286696"/>
                  <a:pt x="1052945" y="304800"/>
                </a:cubicBezTo>
                <a:cubicBezTo>
                  <a:pt x="1021608" y="320468"/>
                  <a:pt x="973006" y="362363"/>
                  <a:pt x="955963" y="387928"/>
                </a:cubicBezTo>
                <a:cubicBezTo>
                  <a:pt x="856950" y="536446"/>
                  <a:pt x="1011143" y="311046"/>
                  <a:pt x="886691" y="471055"/>
                </a:cubicBezTo>
                <a:cubicBezTo>
                  <a:pt x="866245" y="497342"/>
                  <a:pt x="849745" y="526473"/>
                  <a:pt x="831272" y="554182"/>
                </a:cubicBezTo>
                <a:lnTo>
                  <a:pt x="803563" y="595746"/>
                </a:lnTo>
                <a:lnTo>
                  <a:pt x="775854" y="637309"/>
                </a:lnTo>
                <a:cubicBezTo>
                  <a:pt x="771236" y="651164"/>
                  <a:pt x="770966" y="667345"/>
                  <a:pt x="762000" y="678873"/>
                </a:cubicBezTo>
                <a:cubicBezTo>
                  <a:pt x="737942" y="709805"/>
                  <a:pt x="711477" y="740263"/>
                  <a:pt x="678872" y="762000"/>
                </a:cubicBezTo>
                <a:lnTo>
                  <a:pt x="595745" y="817418"/>
                </a:lnTo>
                <a:cubicBezTo>
                  <a:pt x="581891" y="826654"/>
                  <a:pt x="565956" y="833354"/>
                  <a:pt x="554182" y="845128"/>
                </a:cubicBezTo>
                <a:cubicBezTo>
                  <a:pt x="544945" y="854364"/>
                  <a:pt x="534632" y="862637"/>
                  <a:pt x="526472" y="872837"/>
                </a:cubicBezTo>
                <a:cubicBezTo>
                  <a:pt x="516070" y="885839"/>
                  <a:pt x="510537" y="902626"/>
                  <a:pt x="498763" y="914400"/>
                </a:cubicBezTo>
                <a:cubicBezTo>
                  <a:pt x="486989" y="926174"/>
                  <a:pt x="471054" y="932873"/>
                  <a:pt x="457200" y="942109"/>
                </a:cubicBezTo>
                <a:cubicBezTo>
                  <a:pt x="447964" y="955964"/>
                  <a:pt x="439169" y="970123"/>
                  <a:pt x="429491" y="983673"/>
                </a:cubicBezTo>
                <a:cubicBezTo>
                  <a:pt x="416070" y="1002463"/>
                  <a:pt x="399383" y="1019043"/>
                  <a:pt x="387927" y="1039091"/>
                </a:cubicBezTo>
                <a:cubicBezTo>
                  <a:pt x="336237" y="1129547"/>
                  <a:pt x="424873" y="1026158"/>
                  <a:pt x="346363" y="1136073"/>
                </a:cubicBezTo>
                <a:cubicBezTo>
                  <a:pt x="334975" y="1152017"/>
                  <a:pt x="317343" y="1162585"/>
                  <a:pt x="304800" y="1177637"/>
                </a:cubicBezTo>
                <a:cubicBezTo>
                  <a:pt x="257557" y="1234329"/>
                  <a:pt x="294557" y="1206856"/>
                  <a:pt x="249382" y="1274618"/>
                </a:cubicBezTo>
                <a:cubicBezTo>
                  <a:pt x="242136" y="1285487"/>
                  <a:pt x="230909" y="1293091"/>
                  <a:pt x="221672" y="1302328"/>
                </a:cubicBezTo>
                <a:cubicBezTo>
                  <a:pt x="189517" y="1527420"/>
                  <a:pt x="230819" y="1279604"/>
                  <a:pt x="180109" y="1482437"/>
                </a:cubicBezTo>
                <a:cubicBezTo>
                  <a:pt x="170165" y="1522210"/>
                  <a:pt x="155409" y="1587254"/>
                  <a:pt x="138545" y="1620982"/>
                </a:cubicBezTo>
                <a:lnTo>
                  <a:pt x="110836" y="1676400"/>
                </a:lnTo>
                <a:cubicBezTo>
                  <a:pt x="67540" y="1849591"/>
                  <a:pt x="122868" y="1634291"/>
                  <a:pt x="83127" y="1773382"/>
                </a:cubicBezTo>
                <a:cubicBezTo>
                  <a:pt x="70081" y="1819042"/>
                  <a:pt x="64943" y="1850448"/>
                  <a:pt x="55418" y="1898073"/>
                </a:cubicBezTo>
                <a:cubicBezTo>
                  <a:pt x="50800" y="2096655"/>
                  <a:pt x="53702" y="2295554"/>
                  <a:pt x="41563" y="2493818"/>
                </a:cubicBezTo>
                <a:cubicBezTo>
                  <a:pt x="39778" y="2522972"/>
                  <a:pt x="23090" y="2549237"/>
                  <a:pt x="13854" y="2576946"/>
                </a:cubicBezTo>
                <a:lnTo>
                  <a:pt x="0" y="2618509"/>
                </a:lnTo>
                <a:cubicBezTo>
                  <a:pt x="40638" y="3065549"/>
                  <a:pt x="-7644" y="2493809"/>
                  <a:pt x="27709" y="3519055"/>
                </a:cubicBezTo>
                <a:cubicBezTo>
                  <a:pt x="28365" y="3538085"/>
                  <a:pt x="36092" y="3556235"/>
                  <a:pt x="41563" y="3574473"/>
                </a:cubicBezTo>
                <a:cubicBezTo>
                  <a:pt x="49956" y="3602449"/>
                  <a:pt x="69272" y="3657600"/>
                  <a:pt x="69272" y="3657600"/>
                </a:cubicBezTo>
                <a:cubicBezTo>
                  <a:pt x="104952" y="3907355"/>
                  <a:pt x="57056" y="3626663"/>
                  <a:pt x="110836" y="3823855"/>
                </a:cubicBezTo>
                <a:cubicBezTo>
                  <a:pt x="152236" y="3975652"/>
                  <a:pt x="94373" y="3846347"/>
                  <a:pt x="152400" y="3962400"/>
                </a:cubicBezTo>
                <a:cubicBezTo>
                  <a:pt x="157018" y="3985491"/>
                  <a:pt x="157986" y="4009624"/>
                  <a:pt x="166254" y="4031673"/>
                </a:cubicBezTo>
                <a:cubicBezTo>
                  <a:pt x="172101" y="4047264"/>
                  <a:pt x="188697" y="4057440"/>
                  <a:pt x="193963" y="4073237"/>
                </a:cubicBezTo>
                <a:cubicBezTo>
                  <a:pt x="202846" y="4099887"/>
                  <a:pt x="203200" y="4128655"/>
                  <a:pt x="207818" y="4156364"/>
                </a:cubicBezTo>
                <a:cubicBezTo>
                  <a:pt x="212436" y="4234873"/>
                  <a:pt x="214552" y="4313569"/>
                  <a:pt x="221672" y="4391891"/>
                </a:cubicBezTo>
                <a:cubicBezTo>
                  <a:pt x="223804" y="4415343"/>
                  <a:pt x="231656" y="4437936"/>
                  <a:pt x="235527" y="4461164"/>
                </a:cubicBezTo>
                <a:cubicBezTo>
                  <a:pt x="251784" y="4558705"/>
                  <a:pt x="243647" y="4542531"/>
                  <a:pt x="263236" y="4627418"/>
                </a:cubicBezTo>
                <a:cubicBezTo>
                  <a:pt x="271799" y="4664525"/>
                  <a:pt x="283476" y="4700912"/>
                  <a:pt x="290945" y="4738255"/>
                </a:cubicBezTo>
                <a:cubicBezTo>
                  <a:pt x="295563" y="4761346"/>
                  <a:pt x="297353" y="4785188"/>
                  <a:pt x="304800" y="4807528"/>
                </a:cubicBezTo>
                <a:cubicBezTo>
                  <a:pt x="311331" y="4827121"/>
                  <a:pt x="323273" y="4844473"/>
                  <a:pt x="332509" y="4862946"/>
                </a:cubicBezTo>
                <a:cubicBezTo>
                  <a:pt x="356061" y="4957155"/>
                  <a:pt x="348158" y="4959604"/>
                  <a:pt x="387927" y="5029200"/>
                </a:cubicBezTo>
                <a:cubicBezTo>
                  <a:pt x="396188" y="5043657"/>
                  <a:pt x="406400" y="5056909"/>
                  <a:pt x="415636" y="5070764"/>
                </a:cubicBezTo>
                <a:cubicBezTo>
                  <a:pt x="455415" y="5229874"/>
                  <a:pt x="399791" y="5033789"/>
                  <a:pt x="457200" y="5167746"/>
                </a:cubicBezTo>
                <a:cubicBezTo>
                  <a:pt x="480435" y="5221962"/>
                  <a:pt x="461509" y="5250409"/>
                  <a:pt x="498763" y="5306291"/>
                </a:cubicBezTo>
                <a:cubicBezTo>
                  <a:pt x="507999" y="5320146"/>
                  <a:pt x="519709" y="5332639"/>
                  <a:pt x="526472" y="5347855"/>
                </a:cubicBezTo>
                <a:cubicBezTo>
                  <a:pt x="538335" y="5374546"/>
                  <a:pt x="537980" y="5406679"/>
                  <a:pt x="554182" y="5430982"/>
                </a:cubicBezTo>
                <a:lnTo>
                  <a:pt x="581891" y="5472546"/>
                </a:lnTo>
                <a:cubicBezTo>
                  <a:pt x="620201" y="5587480"/>
                  <a:pt x="555889" y="5406688"/>
                  <a:pt x="651163" y="5597237"/>
                </a:cubicBezTo>
                <a:cubicBezTo>
                  <a:pt x="660399" y="5615710"/>
                  <a:pt x="665650" y="5636789"/>
                  <a:pt x="678872" y="5652655"/>
                </a:cubicBezTo>
                <a:cubicBezTo>
                  <a:pt x="689532" y="5665447"/>
                  <a:pt x="706581" y="5671128"/>
                  <a:pt x="720436" y="5680364"/>
                </a:cubicBezTo>
                <a:cubicBezTo>
                  <a:pt x="743947" y="5750897"/>
                  <a:pt x="715398" y="5702196"/>
                  <a:pt x="775854" y="5735782"/>
                </a:cubicBezTo>
                <a:cubicBezTo>
                  <a:pt x="804966" y="5751955"/>
                  <a:pt x="827389" y="5780669"/>
                  <a:pt x="858982" y="5791200"/>
                </a:cubicBezTo>
                <a:cubicBezTo>
                  <a:pt x="977431" y="5830683"/>
                  <a:pt x="913127" y="5815286"/>
                  <a:pt x="1052945" y="5832764"/>
                </a:cubicBezTo>
                <a:lnTo>
                  <a:pt x="2632363" y="5818909"/>
                </a:lnTo>
                <a:cubicBezTo>
                  <a:pt x="2649004" y="5818335"/>
                  <a:pt x="2646218" y="5786582"/>
                  <a:pt x="2660072" y="5777346"/>
                </a:cubicBezTo>
                <a:cubicBezTo>
                  <a:pt x="2675916" y="5766784"/>
                  <a:pt x="2697018" y="5768109"/>
                  <a:pt x="2715491" y="5763491"/>
                </a:cubicBezTo>
                <a:cubicBezTo>
                  <a:pt x="2759147" y="5734387"/>
                  <a:pt x="2750079" y="5735166"/>
                  <a:pt x="2798618" y="5721928"/>
                </a:cubicBezTo>
                <a:cubicBezTo>
                  <a:pt x="2835359" y="5711908"/>
                  <a:pt x="2909454" y="5694218"/>
                  <a:pt x="2909454" y="5694218"/>
                </a:cubicBezTo>
                <a:cubicBezTo>
                  <a:pt x="2964872" y="5698836"/>
                  <a:pt x="3020586" y="5700723"/>
                  <a:pt x="3075709" y="5708073"/>
                </a:cubicBezTo>
                <a:cubicBezTo>
                  <a:pt x="3090185" y="5710003"/>
                  <a:pt x="3103104" y="5718386"/>
                  <a:pt x="3117272" y="5721928"/>
                </a:cubicBezTo>
                <a:cubicBezTo>
                  <a:pt x="3140117" y="5727639"/>
                  <a:pt x="3163826" y="5729586"/>
                  <a:pt x="3186545" y="5735782"/>
                </a:cubicBezTo>
                <a:cubicBezTo>
                  <a:pt x="3214724" y="5743467"/>
                  <a:pt x="3240862" y="5758689"/>
                  <a:pt x="3269672" y="5763491"/>
                </a:cubicBezTo>
                <a:cubicBezTo>
                  <a:pt x="3325838" y="5772852"/>
                  <a:pt x="3356554" y="5775701"/>
                  <a:pt x="3408218" y="5791200"/>
                </a:cubicBezTo>
                <a:cubicBezTo>
                  <a:pt x="3436194" y="5799593"/>
                  <a:pt x="3491345" y="5818909"/>
                  <a:pt x="3491345" y="5818909"/>
                </a:cubicBezTo>
                <a:cubicBezTo>
                  <a:pt x="3505200" y="5828145"/>
                  <a:pt x="3517693" y="5839855"/>
                  <a:pt x="3532909" y="5846618"/>
                </a:cubicBezTo>
                <a:cubicBezTo>
                  <a:pt x="3601029" y="5876894"/>
                  <a:pt x="3617505" y="5872535"/>
                  <a:pt x="3685309" y="5888182"/>
                </a:cubicBezTo>
                <a:cubicBezTo>
                  <a:pt x="3722416" y="5896745"/>
                  <a:pt x="3796145" y="5915891"/>
                  <a:pt x="3796145" y="5915891"/>
                </a:cubicBezTo>
                <a:cubicBezTo>
                  <a:pt x="3800763" y="5902037"/>
                  <a:pt x="3799674" y="5884654"/>
                  <a:pt x="3810000" y="5874328"/>
                </a:cubicBezTo>
                <a:cubicBezTo>
                  <a:pt x="3845485" y="5838843"/>
                  <a:pt x="3888533" y="5878491"/>
                  <a:pt x="3920836" y="5888182"/>
                </a:cubicBezTo>
                <a:cubicBezTo>
                  <a:pt x="3943391" y="5894949"/>
                  <a:pt x="3967164" y="5896742"/>
                  <a:pt x="3990109" y="5902037"/>
                </a:cubicBezTo>
                <a:cubicBezTo>
                  <a:pt x="4045770" y="5914882"/>
                  <a:pt x="4100945" y="5929746"/>
                  <a:pt x="4156363" y="5943600"/>
                </a:cubicBezTo>
                <a:cubicBezTo>
                  <a:pt x="4174836" y="5948218"/>
                  <a:pt x="4194751" y="5948939"/>
                  <a:pt x="4211782" y="5957455"/>
                </a:cubicBezTo>
                <a:cubicBezTo>
                  <a:pt x="4230255" y="5966691"/>
                  <a:pt x="4249268" y="5974917"/>
                  <a:pt x="4267200" y="5985164"/>
                </a:cubicBezTo>
                <a:cubicBezTo>
                  <a:pt x="4281657" y="5993425"/>
                  <a:pt x="4293172" y="6007026"/>
                  <a:pt x="4308763" y="6012873"/>
                </a:cubicBezTo>
                <a:cubicBezTo>
                  <a:pt x="4330812" y="6021141"/>
                  <a:pt x="4355048" y="6021620"/>
                  <a:pt x="4378036" y="6026728"/>
                </a:cubicBezTo>
                <a:cubicBezTo>
                  <a:pt x="4396624" y="6030859"/>
                  <a:pt x="4415390" y="6034561"/>
                  <a:pt x="4433454" y="6040582"/>
                </a:cubicBezTo>
                <a:cubicBezTo>
                  <a:pt x="4457048" y="6048446"/>
                  <a:pt x="4478906" y="6061145"/>
                  <a:pt x="4502727" y="6068291"/>
                </a:cubicBezTo>
                <a:cubicBezTo>
                  <a:pt x="4525282" y="6075058"/>
                  <a:pt x="4549155" y="6076435"/>
                  <a:pt x="4572000" y="6082146"/>
                </a:cubicBezTo>
                <a:cubicBezTo>
                  <a:pt x="4586168" y="6085688"/>
                  <a:pt x="4599243" y="6093136"/>
                  <a:pt x="4613563" y="6096000"/>
                </a:cubicBezTo>
                <a:cubicBezTo>
                  <a:pt x="4645584" y="6102404"/>
                  <a:pt x="4678269" y="6104890"/>
                  <a:pt x="4710545" y="6109855"/>
                </a:cubicBezTo>
                <a:cubicBezTo>
                  <a:pt x="4738310" y="6114126"/>
                  <a:pt x="4765963" y="6119091"/>
                  <a:pt x="4793672" y="6123709"/>
                </a:cubicBezTo>
                <a:cubicBezTo>
                  <a:pt x="4890105" y="6155854"/>
                  <a:pt x="4786261" y="6124629"/>
                  <a:pt x="4973782" y="6151418"/>
                </a:cubicBezTo>
                <a:cubicBezTo>
                  <a:pt x="4992632" y="6154111"/>
                  <a:pt x="5011136" y="6159252"/>
                  <a:pt x="5029200" y="6165273"/>
                </a:cubicBezTo>
                <a:cubicBezTo>
                  <a:pt x="5052793" y="6173138"/>
                  <a:pt x="5073853" y="6189465"/>
                  <a:pt x="5098472" y="6192982"/>
                </a:cubicBezTo>
                <a:cubicBezTo>
                  <a:pt x="5204020" y="6208060"/>
                  <a:pt x="5311579" y="6205612"/>
                  <a:pt x="5417127" y="6220691"/>
                </a:cubicBezTo>
                <a:cubicBezTo>
                  <a:pt x="5449454" y="6225309"/>
                  <a:pt x="5481576" y="6231717"/>
                  <a:pt x="5514109" y="6234546"/>
                </a:cubicBezTo>
                <a:cubicBezTo>
                  <a:pt x="5587866" y="6240960"/>
                  <a:pt x="5661911" y="6243475"/>
                  <a:pt x="5735782" y="6248400"/>
                </a:cubicBezTo>
                <a:lnTo>
                  <a:pt x="5929745" y="6262255"/>
                </a:lnTo>
                <a:cubicBezTo>
                  <a:pt x="5948218" y="6266873"/>
                  <a:pt x="5966575" y="6271978"/>
                  <a:pt x="5985163" y="6276109"/>
                </a:cubicBezTo>
                <a:cubicBezTo>
                  <a:pt x="6384041" y="6364748"/>
                  <a:pt x="6702484" y="6282061"/>
                  <a:pt x="7190509" y="6276109"/>
                </a:cubicBezTo>
                <a:cubicBezTo>
                  <a:pt x="7213600" y="6271491"/>
                  <a:pt x="7236440" y="6265367"/>
                  <a:pt x="7259782" y="6262255"/>
                </a:cubicBezTo>
                <a:cubicBezTo>
                  <a:pt x="7422770" y="6240523"/>
                  <a:pt x="7577336" y="6241240"/>
                  <a:pt x="7744691" y="6234546"/>
                </a:cubicBezTo>
                <a:cubicBezTo>
                  <a:pt x="7956588" y="6199229"/>
                  <a:pt x="7709306" y="6236986"/>
                  <a:pt x="8146472" y="6206837"/>
                </a:cubicBezTo>
                <a:cubicBezTo>
                  <a:pt x="8174497" y="6204904"/>
                  <a:pt x="8202347" y="6199795"/>
                  <a:pt x="8229600" y="6192982"/>
                </a:cubicBezTo>
                <a:cubicBezTo>
                  <a:pt x="8257936" y="6185898"/>
                  <a:pt x="8312727" y="6165273"/>
                  <a:pt x="8312727" y="6165273"/>
                </a:cubicBezTo>
                <a:cubicBezTo>
                  <a:pt x="8321963" y="6151418"/>
                  <a:pt x="8329374" y="6136154"/>
                  <a:pt x="8340436" y="6123709"/>
                </a:cubicBezTo>
                <a:cubicBezTo>
                  <a:pt x="8366470" y="6094421"/>
                  <a:pt x="8423563" y="6040582"/>
                  <a:pt x="8423563" y="6040582"/>
                </a:cubicBezTo>
                <a:cubicBezTo>
                  <a:pt x="8431694" y="5999930"/>
                  <a:pt x="8435298" y="5967019"/>
                  <a:pt x="8451272" y="5929746"/>
                </a:cubicBezTo>
                <a:cubicBezTo>
                  <a:pt x="8459408" y="5910763"/>
                  <a:pt x="8470594" y="5893201"/>
                  <a:pt x="8478982" y="5874328"/>
                </a:cubicBezTo>
                <a:cubicBezTo>
                  <a:pt x="8521825" y="5777933"/>
                  <a:pt x="8493125" y="5836613"/>
                  <a:pt x="8520545" y="5763491"/>
                </a:cubicBezTo>
                <a:cubicBezTo>
                  <a:pt x="8529277" y="5740205"/>
                  <a:pt x="8539018" y="5717309"/>
                  <a:pt x="8548254" y="5694218"/>
                </a:cubicBezTo>
                <a:cubicBezTo>
                  <a:pt x="8552872" y="5661891"/>
                  <a:pt x="8555705" y="5629258"/>
                  <a:pt x="8562109" y="5597237"/>
                </a:cubicBezTo>
                <a:cubicBezTo>
                  <a:pt x="8569578" y="5559894"/>
                  <a:pt x="8589818" y="5486400"/>
                  <a:pt x="8589818" y="5486400"/>
                </a:cubicBezTo>
                <a:cubicBezTo>
                  <a:pt x="8585200" y="5144655"/>
                  <a:pt x="8584098" y="4802844"/>
                  <a:pt x="8575963" y="4461164"/>
                </a:cubicBezTo>
                <a:cubicBezTo>
                  <a:pt x="8574858" y="4414765"/>
                  <a:pt x="8565810" y="4368883"/>
                  <a:pt x="8562109" y="4322618"/>
                </a:cubicBezTo>
                <a:cubicBezTo>
                  <a:pt x="8556573" y="4253413"/>
                  <a:pt x="8555162" y="4183882"/>
                  <a:pt x="8548254" y="4114800"/>
                </a:cubicBezTo>
                <a:cubicBezTo>
                  <a:pt x="8543477" y="4067030"/>
                  <a:pt x="8534441" y="4045651"/>
                  <a:pt x="8520545" y="4003964"/>
                </a:cubicBezTo>
                <a:cubicBezTo>
                  <a:pt x="8508750" y="3933195"/>
                  <a:pt x="8495561" y="3843044"/>
                  <a:pt x="8478982" y="3768437"/>
                </a:cubicBezTo>
                <a:cubicBezTo>
                  <a:pt x="8462377" y="3693713"/>
                  <a:pt x="8465200" y="3727312"/>
                  <a:pt x="8451272" y="3643746"/>
                </a:cubicBezTo>
                <a:cubicBezTo>
                  <a:pt x="8445903" y="3611535"/>
                  <a:pt x="8443822" y="3578785"/>
                  <a:pt x="8437418" y="3546764"/>
                </a:cubicBezTo>
                <a:cubicBezTo>
                  <a:pt x="8434554" y="3532443"/>
                  <a:pt x="8427105" y="3519368"/>
                  <a:pt x="8423563" y="3505200"/>
                </a:cubicBezTo>
                <a:cubicBezTo>
                  <a:pt x="8417852" y="3482355"/>
                  <a:pt x="8414327" y="3459019"/>
                  <a:pt x="8409709" y="3435928"/>
                </a:cubicBezTo>
                <a:cubicBezTo>
                  <a:pt x="8370598" y="3005716"/>
                  <a:pt x="8408016" y="3458107"/>
                  <a:pt x="8382000" y="2521528"/>
                </a:cubicBezTo>
                <a:cubicBezTo>
                  <a:pt x="8366232" y="1953881"/>
                  <a:pt x="8393210" y="2419574"/>
                  <a:pt x="8354291" y="2244437"/>
                </a:cubicBezTo>
                <a:cubicBezTo>
                  <a:pt x="8321780" y="2098139"/>
                  <a:pt x="8357769" y="2213310"/>
                  <a:pt x="8326582" y="2119746"/>
                </a:cubicBezTo>
                <a:cubicBezTo>
                  <a:pt x="8321964" y="2087419"/>
                  <a:pt x="8315976" y="2055257"/>
                  <a:pt x="8312727" y="2022764"/>
                </a:cubicBezTo>
                <a:cubicBezTo>
                  <a:pt x="8306735" y="1962849"/>
                  <a:pt x="8306341" y="1902404"/>
                  <a:pt x="8298872" y="1842655"/>
                </a:cubicBezTo>
                <a:cubicBezTo>
                  <a:pt x="8297061" y="1828164"/>
                  <a:pt x="8288560" y="1815259"/>
                  <a:pt x="8285018" y="1801091"/>
                </a:cubicBezTo>
                <a:cubicBezTo>
                  <a:pt x="8245855" y="1644436"/>
                  <a:pt x="8302896" y="1827017"/>
                  <a:pt x="8243454" y="1648691"/>
                </a:cubicBezTo>
                <a:cubicBezTo>
                  <a:pt x="8238836" y="1634837"/>
                  <a:pt x="8237701" y="1619279"/>
                  <a:pt x="8229600" y="1607128"/>
                </a:cubicBezTo>
                <a:cubicBezTo>
                  <a:pt x="8199241" y="1561589"/>
                  <a:pt x="8202376" y="1574189"/>
                  <a:pt x="8188036" y="1524000"/>
                </a:cubicBezTo>
                <a:cubicBezTo>
                  <a:pt x="8182805" y="1505691"/>
                  <a:pt x="8179653" y="1486820"/>
                  <a:pt x="8174182" y="1468582"/>
                </a:cubicBezTo>
                <a:cubicBezTo>
                  <a:pt x="8160351" y="1422480"/>
                  <a:pt x="8134841" y="1331521"/>
                  <a:pt x="8091054" y="1302328"/>
                </a:cubicBezTo>
                <a:lnTo>
                  <a:pt x="8049491" y="1274618"/>
                </a:lnTo>
                <a:cubicBezTo>
                  <a:pt x="8040255" y="1260764"/>
                  <a:pt x="8034784" y="1243457"/>
                  <a:pt x="8021782" y="1233055"/>
                </a:cubicBezTo>
                <a:cubicBezTo>
                  <a:pt x="8010378" y="1223932"/>
                  <a:pt x="7993641" y="1224953"/>
                  <a:pt x="7980218" y="1219200"/>
                </a:cubicBezTo>
                <a:cubicBezTo>
                  <a:pt x="7860390" y="1167845"/>
                  <a:pt x="7980702" y="1210124"/>
                  <a:pt x="7883236" y="1177637"/>
                </a:cubicBezTo>
                <a:cubicBezTo>
                  <a:pt x="7764118" y="1098226"/>
                  <a:pt x="7914830" y="1193434"/>
                  <a:pt x="7800109" y="1136073"/>
                </a:cubicBezTo>
                <a:cubicBezTo>
                  <a:pt x="7785216" y="1128626"/>
                  <a:pt x="7774342" y="1113630"/>
                  <a:pt x="7758545" y="1108364"/>
                </a:cubicBezTo>
                <a:cubicBezTo>
                  <a:pt x="7731895" y="1099481"/>
                  <a:pt x="7702840" y="1100603"/>
                  <a:pt x="7675418" y="1094509"/>
                </a:cubicBezTo>
                <a:cubicBezTo>
                  <a:pt x="7661162" y="1091341"/>
                  <a:pt x="7648174" y="1083519"/>
                  <a:pt x="7633854" y="1080655"/>
                </a:cubicBezTo>
                <a:cubicBezTo>
                  <a:pt x="7601833" y="1074251"/>
                  <a:pt x="7569199" y="1071418"/>
                  <a:pt x="7536872" y="1066800"/>
                </a:cubicBezTo>
                <a:cubicBezTo>
                  <a:pt x="7407563" y="1071418"/>
                  <a:pt x="7278068" y="1072324"/>
                  <a:pt x="7148945" y="1080655"/>
                </a:cubicBezTo>
                <a:cubicBezTo>
                  <a:pt x="7134372" y="1081595"/>
                  <a:pt x="7121550" y="1090967"/>
                  <a:pt x="7107382" y="1094509"/>
                </a:cubicBezTo>
                <a:cubicBezTo>
                  <a:pt x="7084537" y="1100220"/>
                  <a:pt x="7061054" y="1103069"/>
                  <a:pt x="7038109" y="1108364"/>
                </a:cubicBezTo>
                <a:cubicBezTo>
                  <a:pt x="7001002" y="1116927"/>
                  <a:pt x="6963400" y="1124030"/>
                  <a:pt x="6927272" y="1136073"/>
                </a:cubicBezTo>
                <a:cubicBezTo>
                  <a:pt x="6913418" y="1140691"/>
                  <a:pt x="6898771" y="1143397"/>
                  <a:pt x="6885709" y="1149928"/>
                </a:cubicBezTo>
                <a:cubicBezTo>
                  <a:pt x="6870816" y="1157375"/>
                  <a:pt x="6858000" y="1168401"/>
                  <a:pt x="6844145" y="1177637"/>
                </a:cubicBezTo>
                <a:cubicBezTo>
                  <a:pt x="6768507" y="1328912"/>
                  <a:pt x="6866258" y="1156323"/>
                  <a:pt x="6774872" y="1260764"/>
                </a:cubicBezTo>
                <a:cubicBezTo>
                  <a:pt x="6752942" y="1285826"/>
                  <a:pt x="6719454" y="1343891"/>
                  <a:pt x="6719454" y="1343891"/>
                </a:cubicBezTo>
                <a:cubicBezTo>
                  <a:pt x="6656383" y="1533105"/>
                  <a:pt x="6725194" y="1339733"/>
                  <a:pt x="6664036" y="1482437"/>
                </a:cubicBezTo>
                <a:cubicBezTo>
                  <a:pt x="6649801" y="1515652"/>
                  <a:pt x="6646369" y="1544271"/>
                  <a:pt x="6636327" y="1579418"/>
                </a:cubicBezTo>
                <a:cubicBezTo>
                  <a:pt x="6632315" y="1593460"/>
                  <a:pt x="6627090" y="1607127"/>
                  <a:pt x="6622472" y="1620982"/>
                </a:cubicBezTo>
                <a:cubicBezTo>
                  <a:pt x="6617854" y="1685637"/>
                  <a:pt x="6614486" y="1750393"/>
                  <a:pt x="6608618" y="1814946"/>
                </a:cubicBezTo>
                <a:cubicBezTo>
                  <a:pt x="6588443" y="2036874"/>
                  <a:pt x="6578068" y="1850128"/>
                  <a:pt x="6608618" y="2216728"/>
                </a:cubicBezTo>
                <a:cubicBezTo>
                  <a:pt x="6609831" y="2231281"/>
                  <a:pt x="6615941" y="2245229"/>
                  <a:pt x="6622472" y="2258291"/>
                </a:cubicBezTo>
                <a:cubicBezTo>
                  <a:pt x="6629919" y="2273184"/>
                  <a:pt x="6640945" y="2286000"/>
                  <a:pt x="6650182" y="2299855"/>
                </a:cubicBezTo>
                <a:cubicBezTo>
                  <a:pt x="6654800" y="2322946"/>
                  <a:pt x="6655583" y="2347149"/>
                  <a:pt x="6664036" y="2369128"/>
                </a:cubicBezTo>
                <a:cubicBezTo>
                  <a:pt x="6678864" y="2407681"/>
                  <a:pt x="6706392" y="2440778"/>
                  <a:pt x="6719454" y="2479964"/>
                </a:cubicBezTo>
                <a:lnTo>
                  <a:pt x="6747163" y="2563091"/>
                </a:lnTo>
                <a:cubicBezTo>
                  <a:pt x="6751781" y="2576946"/>
                  <a:pt x="6754487" y="2591593"/>
                  <a:pt x="6761018" y="2604655"/>
                </a:cubicBezTo>
                <a:cubicBezTo>
                  <a:pt x="6770254" y="2623128"/>
                  <a:pt x="6780591" y="2641090"/>
                  <a:pt x="6788727" y="2660073"/>
                </a:cubicBezTo>
                <a:cubicBezTo>
                  <a:pt x="6822033" y="2737787"/>
                  <a:pt x="6777780" y="2665161"/>
                  <a:pt x="6830291" y="2757055"/>
                </a:cubicBezTo>
                <a:cubicBezTo>
                  <a:pt x="6884534" y="2851979"/>
                  <a:pt x="6831095" y="2753509"/>
                  <a:pt x="6885709" y="2826328"/>
                </a:cubicBezTo>
                <a:cubicBezTo>
                  <a:pt x="6905690" y="2852970"/>
                  <a:pt x="6917579" y="2885907"/>
                  <a:pt x="6941127" y="2909455"/>
                </a:cubicBezTo>
                <a:cubicBezTo>
                  <a:pt x="6994465" y="2962792"/>
                  <a:pt x="6971823" y="2934715"/>
                  <a:pt x="7010400" y="2992582"/>
                </a:cubicBezTo>
                <a:cubicBezTo>
                  <a:pt x="7027821" y="3044847"/>
                  <a:pt x="7032033" y="3069635"/>
                  <a:pt x="7079672" y="3117273"/>
                </a:cubicBezTo>
                <a:cubicBezTo>
                  <a:pt x="7110017" y="3147617"/>
                  <a:pt x="7111787" y="3145763"/>
                  <a:pt x="7135091" y="3186546"/>
                </a:cubicBezTo>
                <a:cubicBezTo>
                  <a:pt x="7220294" y="3335652"/>
                  <a:pt x="7082652" y="3121741"/>
                  <a:pt x="7218218" y="3325091"/>
                </a:cubicBezTo>
                <a:cubicBezTo>
                  <a:pt x="7227454" y="3338946"/>
                  <a:pt x="7240661" y="3350858"/>
                  <a:pt x="7245927" y="3366655"/>
                </a:cubicBezTo>
                <a:lnTo>
                  <a:pt x="7301345" y="3532909"/>
                </a:lnTo>
                <a:lnTo>
                  <a:pt x="7315200" y="3574473"/>
                </a:lnTo>
                <a:cubicBezTo>
                  <a:pt x="7319818" y="3588328"/>
                  <a:pt x="7320953" y="3603886"/>
                  <a:pt x="7329054" y="3616037"/>
                </a:cubicBezTo>
                <a:cubicBezTo>
                  <a:pt x="7361577" y="3664822"/>
                  <a:pt x="7390882" y="3701334"/>
                  <a:pt x="7412182" y="3754582"/>
                </a:cubicBezTo>
                <a:cubicBezTo>
                  <a:pt x="7423030" y="3781701"/>
                  <a:pt x="7439891" y="3837709"/>
                  <a:pt x="7439891" y="3837709"/>
                </a:cubicBezTo>
                <a:cubicBezTo>
                  <a:pt x="7435273" y="3906982"/>
                  <a:pt x="7433703" y="3976526"/>
                  <a:pt x="7426036" y="4045528"/>
                </a:cubicBezTo>
                <a:cubicBezTo>
                  <a:pt x="7424423" y="4060042"/>
                  <a:pt x="7416194" y="4073049"/>
                  <a:pt x="7412182" y="4087091"/>
                </a:cubicBezTo>
                <a:cubicBezTo>
                  <a:pt x="7402138" y="4122243"/>
                  <a:pt x="7398708" y="4150855"/>
                  <a:pt x="7384472" y="4184073"/>
                </a:cubicBezTo>
                <a:cubicBezTo>
                  <a:pt x="7376336" y="4203056"/>
                  <a:pt x="7364899" y="4220508"/>
                  <a:pt x="7356763" y="4239491"/>
                </a:cubicBezTo>
                <a:cubicBezTo>
                  <a:pt x="7351010" y="4252914"/>
                  <a:pt x="7348662" y="4267632"/>
                  <a:pt x="7342909" y="4281055"/>
                </a:cubicBezTo>
                <a:cubicBezTo>
                  <a:pt x="7334773" y="4300038"/>
                  <a:pt x="7323336" y="4317490"/>
                  <a:pt x="7315200" y="4336473"/>
                </a:cubicBezTo>
                <a:cubicBezTo>
                  <a:pt x="7289067" y="4397449"/>
                  <a:pt x="7313428" y="4393663"/>
                  <a:pt x="7245927" y="4461164"/>
                </a:cubicBezTo>
                <a:cubicBezTo>
                  <a:pt x="7232072" y="4475019"/>
                  <a:pt x="7216392" y="4487262"/>
                  <a:pt x="7204363" y="4502728"/>
                </a:cubicBezTo>
                <a:cubicBezTo>
                  <a:pt x="7160235" y="4559464"/>
                  <a:pt x="7152217" y="4590833"/>
                  <a:pt x="7107382" y="4641273"/>
                </a:cubicBezTo>
                <a:cubicBezTo>
                  <a:pt x="7085687" y="4665680"/>
                  <a:pt x="7038109" y="4710546"/>
                  <a:pt x="7038109" y="4710546"/>
                </a:cubicBezTo>
                <a:cubicBezTo>
                  <a:pt x="7025029" y="4749785"/>
                  <a:pt x="7025467" y="4760619"/>
                  <a:pt x="6996545" y="4793673"/>
                </a:cubicBezTo>
                <a:cubicBezTo>
                  <a:pt x="6975041" y="4818249"/>
                  <a:pt x="6947672" y="4837446"/>
                  <a:pt x="6927272" y="4862946"/>
                </a:cubicBezTo>
                <a:cubicBezTo>
                  <a:pt x="6908799" y="4886037"/>
                  <a:pt x="6891745" y="4910338"/>
                  <a:pt x="6871854" y="4932218"/>
                </a:cubicBezTo>
                <a:cubicBezTo>
                  <a:pt x="6845494" y="4961214"/>
                  <a:pt x="6816436" y="4987637"/>
                  <a:pt x="6788727" y="5015346"/>
                </a:cubicBezTo>
                <a:cubicBezTo>
                  <a:pt x="6774872" y="5029201"/>
                  <a:pt x="6762463" y="5044669"/>
                  <a:pt x="6747163" y="5056909"/>
                </a:cubicBezTo>
                <a:lnTo>
                  <a:pt x="6677891" y="5112328"/>
                </a:lnTo>
                <a:cubicBezTo>
                  <a:pt x="6662039" y="5159883"/>
                  <a:pt x="6664410" y="5167371"/>
                  <a:pt x="6622472" y="5209309"/>
                </a:cubicBezTo>
                <a:cubicBezTo>
                  <a:pt x="6606144" y="5225637"/>
                  <a:pt x="6582395" y="5233615"/>
                  <a:pt x="6567054" y="5250873"/>
                </a:cubicBezTo>
                <a:cubicBezTo>
                  <a:pt x="6544929" y="5275763"/>
                  <a:pt x="6538278" y="5314019"/>
                  <a:pt x="6511636" y="5334000"/>
                </a:cubicBezTo>
                <a:cubicBezTo>
                  <a:pt x="6493163" y="5347855"/>
                  <a:pt x="6475135" y="5362322"/>
                  <a:pt x="6456218" y="5375564"/>
                </a:cubicBezTo>
                <a:cubicBezTo>
                  <a:pt x="6428936" y="5394662"/>
                  <a:pt x="6400800" y="5412509"/>
                  <a:pt x="6373091" y="5430982"/>
                </a:cubicBezTo>
                <a:lnTo>
                  <a:pt x="6289963" y="5486400"/>
                </a:lnTo>
                <a:lnTo>
                  <a:pt x="6206836" y="5541818"/>
                </a:lnTo>
                <a:cubicBezTo>
                  <a:pt x="6192981" y="5546436"/>
                  <a:pt x="6178334" y="5549142"/>
                  <a:pt x="6165272" y="5555673"/>
                </a:cubicBezTo>
                <a:cubicBezTo>
                  <a:pt x="6150379" y="5563120"/>
                  <a:pt x="6138166" y="5575121"/>
                  <a:pt x="6123709" y="5583382"/>
                </a:cubicBezTo>
                <a:cubicBezTo>
                  <a:pt x="6105777" y="5593629"/>
                  <a:pt x="6086001" y="5600465"/>
                  <a:pt x="6068291" y="5611091"/>
                </a:cubicBezTo>
                <a:cubicBezTo>
                  <a:pt x="6039734" y="5628225"/>
                  <a:pt x="6012872" y="5648036"/>
                  <a:pt x="5985163" y="5666509"/>
                </a:cubicBezTo>
                <a:cubicBezTo>
                  <a:pt x="5971309" y="5675745"/>
                  <a:pt x="5958493" y="5686771"/>
                  <a:pt x="5943600" y="5694218"/>
                </a:cubicBezTo>
                <a:cubicBezTo>
                  <a:pt x="5915891" y="5708073"/>
                  <a:pt x="5887232" y="5720172"/>
                  <a:pt x="5860472" y="5735782"/>
                </a:cubicBezTo>
                <a:cubicBezTo>
                  <a:pt x="5831706" y="5752562"/>
                  <a:pt x="5808938" y="5780669"/>
                  <a:pt x="5777345" y="5791200"/>
                </a:cubicBezTo>
                <a:cubicBezTo>
                  <a:pt x="5763491" y="5795818"/>
                  <a:pt x="5748844" y="5798524"/>
                  <a:pt x="5735782" y="5805055"/>
                </a:cubicBezTo>
                <a:cubicBezTo>
                  <a:pt x="5720889" y="5812502"/>
                  <a:pt x="5710282" y="5828383"/>
                  <a:pt x="5694218" y="5832764"/>
                </a:cubicBezTo>
                <a:cubicBezTo>
                  <a:pt x="5658297" y="5842560"/>
                  <a:pt x="5620182" y="5840956"/>
                  <a:pt x="5583382" y="5846618"/>
                </a:cubicBezTo>
                <a:cubicBezTo>
                  <a:pt x="5560108" y="5850199"/>
                  <a:pt x="5536954" y="5854762"/>
                  <a:pt x="5514109" y="5860473"/>
                </a:cubicBezTo>
                <a:cubicBezTo>
                  <a:pt x="5499941" y="5864015"/>
                  <a:pt x="5486713" y="5870786"/>
                  <a:pt x="5472545" y="5874328"/>
                </a:cubicBezTo>
                <a:cubicBezTo>
                  <a:pt x="5413133" y="5889181"/>
                  <a:pt x="5381876" y="5889691"/>
                  <a:pt x="5320145" y="5902037"/>
                </a:cubicBezTo>
                <a:cubicBezTo>
                  <a:pt x="5301474" y="5905771"/>
                  <a:pt x="5283315" y="5911760"/>
                  <a:pt x="5264727" y="5915891"/>
                </a:cubicBezTo>
                <a:cubicBezTo>
                  <a:pt x="5241739" y="5920999"/>
                  <a:pt x="5218299" y="5924035"/>
                  <a:pt x="5195454" y="5929746"/>
                </a:cubicBezTo>
                <a:cubicBezTo>
                  <a:pt x="5181286" y="5933288"/>
                  <a:pt x="5168147" y="5940432"/>
                  <a:pt x="5153891" y="5943600"/>
                </a:cubicBezTo>
                <a:cubicBezTo>
                  <a:pt x="5126468" y="5949694"/>
                  <a:pt x="5098472" y="5952837"/>
                  <a:pt x="5070763" y="5957455"/>
                </a:cubicBezTo>
                <a:cubicBezTo>
                  <a:pt x="4844472" y="5952837"/>
                  <a:pt x="4617853" y="5956636"/>
                  <a:pt x="4391891" y="5943600"/>
                </a:cubicBezTo>
                <a:cubicBezTo>
                  <a:pt x="4335337" y="5940337"/>
                  <a:pt x="4358083" y="5903143"/>
                  <a:pt x="4336472" y="5874328"/>
                </a:cubicBezTo>
                <a:cubicBezTo>
                  <a:pt x="4316879" y="5848204"/>
                  <a:pt x="4290291" y="5828146"/>
                  <a:pt x="4267200" y="5805055"/>
                </a:cubicBezTo>
                <a:cubicBezTo>
                  <a:pt x="4236559" y="5774414"/>
                  <a:pt x="4222650" y="5755071"/>
                  <a:pt x="4184072" y="5735782"/>
                </a:cubicBezTo>
                <a:cubicBezTo>
                  <a:pt x="4171010" y="5729251"/>
                  <a:pt x="4156363" y="5726546"/>
                  <a:pt x="4142509" y="5721928"/>
                </a:cubicBezTo>
                <a:lnTo>
                  <a:pt x="4073236" y="5652655"/>
                </a:lnTo>
                <a:cubicBezTo>
                  <a:pt x="4059381" y="5638800"/>
                  <a:pt x="4047975" y="5621960"/>
                  <a:pt x="4031672" y="5611091"/>
                </a:cubicBezTo>
                <a:lnTo>
                  <a:pt x="3990109" y="5583382"/>
                </a:lnTo>
                <a:cubicBezTo>
                  <a:pt x="3980873" y="5569527"/>
                  <a:pt x="3973060" y="5554610"/>
                  <a:pt x="3962400" y="5541818"/>
                </a:cubicBezTo>
                <a:cubicBezTo>
                  <a:pt x="3949857" y="5526766"/>
                  <a:pt x="3930351" y="5517383"/>
                  <a:pt x="3920836" y="5500255"/>
                </a:cubicBezTo>
                <a:cubicBezTo>
                  <a:pt x="3906651" y="5474723"/>
                  <a:pt x="3903974" y="5444247"/>
                  <a:pt x="3893127" y="5417128"/>
                </a:cubicBezTo>
                <a:lnTo>
                  <a:pt x="3865418" y="5347855"/>
                </a:lnTo>
                <a:cubicBezTo>
                  <a:pt x="3860800" y="5066146"/>
                  <a:pt x="3859726" y="4784357"/>
                  <a:pt x="3851563" y="4502728"/>
                </a:cubicBezTo>
                <a:cubicBezTo>
                  <a:pt x="3850484" y="4465510"/>
                  <a:pt x="3843371" y="4428691"/>
                  <a:pt x="3837709" y="4391891"/>
                </a:cubicBezTo>
                <a:cubicBezTo>
                  <a:pt x="3830953" y="4347975"/>
                  <a:pt x="3815391" y="4277983"/>
                  <a:pt x="3796145" y="4239491"/>
                </a:cubicBezTo>
                <a:lnTo>
                  <a:pt x="3768436" y="4184073"/>
                </a:lnTo>
                <a:cubicBezTo>
                  <a:pt x="3747496" y="4100312"/>
                  <a:pt x="3760606" y="4146730"/>
                  <a:pt x="3726872" y="4045528"/>
                </a:cubicBezTo>
                <a:cubicBezTo>
                  <a:pt x="3722254" y="4031673"/>
                  <a:pt x="3721119" y="4016115"/>
                  <a:pt x="3713018" y="4003964"/>
                </a:cubicBezTo>
                <a:cubicBezTo>
                  <a:pt x="3703782" y="3990109"/>
                  <a:pt x="3692072" y="3977616"/>
                  <a:pt x="3685309" y="3962400"/>
                </a:cubicBezTo>
                <a:cubicBezTo>
                  <a:pt x="3673447" y="3935710"/>
                  <a:pt x="3666836" y="3906982"/>
                  <a:pt x="3657600" y="3879273"/>
                </a:cubicBezTo>
                <a:lnTo>
                  <a:pt x="3643745" y="3837709"/>
                </a:lnTo>
                <a:cubicBezTo>
                  <a:pt x="3639127" y="3800764"/>
                  <a:pt x="3635553" y="3763673"/>
                  <a:pt x="3629891" y="3726873"/>
                </a:cubicBezTo>
                <a:cubicBezTo>
                  <a:pt x="3626310" y="3703599"/>
                  <a:pt x="3616036" y="3681148"/>
                  <a:pt x="3616036" y="3657600"/>
                </a:cubicBezTo>
                <a:cubicBezTo>
                  <a:pt x="3616036" y="3435879"/>
                  <a:pt x="3618030" y="3213985"/>
                  <a:pt x="3629891" y="2992582"/>
                </a:cubicBezTo>
                <a:cubicBezTo>
                  <a:pt x="3631928" y="2954554"/>
                  <a:pt x="3643457" y="2917105"/>
                  <a:pt x="3657600" y="2881746"/>
                </a:cubicBezTo>
                <a:cubicBezTo>
                  <a:pt x="3692979" y="2793297"/>
                  <a:pt x="3674187" y="2834717"/>
                  <a:pt x="3713018" y="2757055"/>
                </a:cubicBezTo>
                <a:cubicBezTo>
                  <a:pt x="3717636" y="2738582"/>
                  <a:pt x="3719371" y="2719139"/>
                  <a:pt x="3726872" y="2701637"/>
                </a:cubicBezTo>
                <a:cubicBezTo>
                  <a:pt x="3733431" y="2686332"/>
                  <a:pt x="3745757" y="2674193"/>
                  <a:pt x="3754582" y="2660073"/>
                </a:cubicBezTo>
                <a:cubicBezTo>
                  <a:pt x="3768854" y="2637238"/>
                  <a:pt x="3783068" y="2614340"/>
                  <a:pt x="3796145" y="2590800"/>
                </a:cubicBezTo>
                <a:cubicBezTo>
                  <a:pt x="3806175" y="2572746"/>
                  <a:pt x="3811850" y="2552188"/>
                  <a:pt x="3823854" y="2535382"/>
                </a:cubicBezTo>
                <a:cubicBezTo>
                  <a:pt x="3835242" y="2519438"/>
                  <a:pt x="3852875" y="2508870"/>
                  <a:pt x="3865418" y="2493818"/>
                </a:cubicBezTo>
                <a:cubicBezTo>
                  <a:pt x="3876078" y="2481026"/>
                  <a:pt x="3884866" y="2466712"/>
                  <a:pt x="3893127" y="2452255"/>
                </a:cubicBezTo>
                <a:cubicBezTo>
                  <a:pt x="3903374" y="2434323"/>
                  <a:pt x="3907614" y="2412703"/>
                  <a:pt x="3920836" y="2396837"/>
                </a:cubicBezTo>
                <a:cubicBezTo>
                  <a:pt x="3931496" y="2384045"/>
                  <a:pt x="3949398" y="2379530"/>
                  <a:pt x="3962400" y="2369128"/>
                </a:cubicBezTo>
                <a:cubicBezTo>
                  <a:pt x="3972600" y="2360968"/>
                  <a:pt x="3981949" y="2351618"/>
                  <a:pt x="3990109" y="2341418"/>
                </a:cubicBezTo>
                <a:cubicBezTo>
                  <a:pt x="4000511" y="2328416"/>
                  <a:pt x="4006756" y="2312300"/>
                  <a:pt x="4017818" y="2299855"/>
                </a:cubicBezTo>
                <a:cubicBezTo>
                  <a:pt x="4043852" y="2270567"/>
                  <a:pt x="4073236" y="2244437"/>
                  <a:pt x="4100945" y="2216728"/>
                </a:cubicBezTo>
                <a:cubicBezTo>
                  <a:pt x="4110181" y="2207491"/>
                  <a:pt x="4121408" y="2199887"/>
                  <a:pt x="4128654" y="2189018"/>
                </a:cubicBezTo>
                <a:cubicBezTo>
                  <a:pt x="4137890" y="2175164"/>
                  <a:pt x="4145301" y="2159900"/>
                  <a:pt x="4156363" y="2147455"/>
                </a:cubicBezTo>
                <a:cubicBezTo>
                  <a:pt x="4182397" y="2118167"/>
                  <a:pt x="4219330" y="2097930"/>
                  <a:pt x="4239491" y="2064328"/>
                </a:cubicBezTo>
                <a:cubicBezTo>
                  <a:pt x="4253345" y="2041237"/>
                  <a:pt x="4269011" y="2019141"/>
                  <a:pt x="4281054" y="1995055"/>
                </a:cubicBezTo>
                <a:cubicBezTo>
                  <a:pt x="4338410" y="1880343"/>
                  <a:pt x="4243214" y="2031032"/>
                  <a:pt x="4322618" y="1911928"/>
                </a:cubicBezTo>
                <a:cubicBezTo>
                  <a:pt x="4327236" y="1898073"/>
                  <a:pt x="4328958" y="1882887"/>
                  <a:pt x="4336472" y="1870364"/>
                </a:cubicBezTo>
                <a:cubicBezTo>
                  <a:pt x="4343193" y="1859163"/>
                  <a:pt x="4358340" y="1854338"/>
                  <a:pt x="4364182" y="1842655"/>
                </a:cubicBezTo>
                <a:cubicBezTo>
                  <a:pt x="4377244" y="1816531"/>
                  <a:pt x="4384807" y="1787864"/>
                  <a:pt x="4391891" y="1759528"/>
                </a:cubicBezTo>
                <a:cubicBezTo>
                  <a:pt x="4401127" y="1722582"/>
                  <a:pt x="4412132" y="1686034"/>
                  <a:pt x="4419600" y="1648691"/>
                </a:cubicBezTo>
                <a:cubicBezTo>
                  <a:pt x="4437188" y="1560747"/>
                  <a:pt x="4427743" y="1602263"/>
                  <a:pt x="4447309" y="1524000"/>
                </a:cubicBezTo>
                <a:cubicBezTo>
                  <a:pt x="4442691" y="1440873"/>
                  <a:pt x="4441347" y="1357499"/>
                  <a:pt x="4433454" y="1274618"/>
                </a:cubicBezTo>
                <a:cubicBezTo>
                  <a:pt x="4432069" y="1260080"/>
                  <a:pt x="4426692" y="1245821"/>
                  <a:pt x="4419600" y="1233055"/>
                </a:cubicBezTo>
                <a:cubicBezTo>
                  <a:pt x="4403427" y="1203944"/>
                  <a:pt x="4387730" y="1173476"/>
                  <a:pt x="4364182" y="1149928"/>
                </a:cubicBezTo>
                <a:cubicBezTo>
                  <a:pt x="4354945" y="1140691"/>
                  <a:pt x="4347341" y="1129464"/>
                  <a:pt x="4336472" y="1122218"/>
                </a:cubicBezTo>
                <a:cubicBezTo>
                  <a:pt x="4319288" y="1110762"/>
                  <a:pt x="4299527" y="1103745"/>
                  <a:pt x="4281054" y="1094509"/>
                </a:cubicBezTo>
                <a:cubicBezTo>
                  <a:pt x="4271818" y="1080655"/>
                  <a:pt x="4267465" y="1061771"/>
                  <a:pt x="4253345" y="1052946"/>
                </a:cubicBezTo>
                <a:cubicBezTo>
                  <a:pt x="4187980" y="1012093"/>
                  <a:pt x="4118038" y="1025237"/>
                  <a:pt x="4045527" y="1025237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Dowolny kształt 22"/>
          <p:cNvSpPr/>
          <p:nvPr/>
        </p:nvSpPr>
        <p:spPr>
          <a:xfrm>
            <a:off x="3410312" y="27709"/>
            <a:ext cx="4985543" cy="6221768"/>
          </a:xfrm>
          <a:custGeom>
            <a:avLst/>
            <a:gdLst>
              <a:gd name="connsiteX0" fmla="*/ 1923688 w 4985543"/>
              <a:gd name="connsiteY0" fmla="*/ 401782 h 6221768"/>
              <a:gd name="connsiteX1" fmla="*/ 1826706 w 4985543"/>
              <a:gd name="connsiteY1" fmla="*/ 304800 h 6221768"/>
              <a:gd name="connsiteX2" fmla="*/ 1785143 w 4985543"/>
              <a:gd name="connsiteY2" fmla="*/ 263236 h 6221768"/>
              <a:gd name="connsiteX3" fmla="*/ 1715870 w 4985543"/>
              <a:gd name="connsiteY3" fmla="*/ 249382 h 6221768"/>
              <a:gd name="connsiteX4" fmla="*/ 1646597 w 4985543"/>
              <a:gd name="connsiteY4" fmla="*/ 221673 h 6221768"/>
              <a:gd name="connsiteX5" fmla="*/ 1563470 w 4985543"/>
              <a:gd name="connsiteY5" fmla="*/ 207818 h 6221768"/>
              <a:gd name="connsiteX6" fmla="*/ 1521906 w 4985543"/>
              <a:gd name="connsiteY6" fmla="*/ 193964 h 6221768"/>
              <a:gd name="connsiteX7" fmla="*/ 1480343 w 4985543"/>
              <a:gd name="connsiteY7" fmla="*/ 166255 h 6221768"/>
              <a:gd name="connsiteX8" fmla="*/ 1438779 w 4985543"/>
              <a:gd name="connsiteY8" fmla="*/ 152400 h 6221768"/>
              <a:gd name="connsiteX9" fmla="*/ 1355652 w 4985543"/>
              <a:gd name="connsiteY9" fmla="*/ 96982 h 6221768"/>
              <a:gd name="connsiteX10" fmla="*/ 1327943 w 4985543"/>
              <a:gd name="connsiteY10" fmla="*/ 55418 h 6221768"/>
              <a:gd name="connsiteX11" fmla="*/ 1286379 w 4985543"/>
              <a:gd name="connsiteY11" fmla="*/ 41564 h 6221768"/>
              <a:gd name="connsiteX12" fmla="*/ 621361 w 4985543"/>
              <a:gd name="connsiteY12" fmla="*/ 55418 h 6221768"/>
              <a:gd name="connsiteX13" fmla="*/ 219579 w 4985543"/>
              <a:gd name="connsiteY13" fmla="*/ 96982 h 6221768"/>
              <a:gd name="connsiteX14" fmla="*/ 81033 w 4985543"/>
              <a:gd name="connsiteY14" fmla="*/ 152400 h 6221768"/>
              <a:gd name="connsiteX15" fmla="*/ 39470 w 4985543"/>
              <a:gd name="connsiteY15" fmla="*/ 166255 h 6221768"/>
              <a:gd name="connsiteX16" fmla="*/ 25615 w 4985543"/>
              <a:gd name="connsiteY16" fmla="*/ 595746 h 6221768"/>
              <a:gd name="connsiteX17" fmla="*/ 39470 w 4985543"/>
              <a:gd name="connsiteY17" fmla="*/ 637309 h 6221768"/>
              <a:gd name="connsiteX18" fmla="*/ 81033 w 4985543"/>
              <a:gd name="connsiteY18" fmla="*/ 678873 h 6221768"/>
              <a:gd name="connsiteX19" fmla="*/ 108743 w 4985543"/>
              <a:gd name="connsiteY19" fmla="*/ 762000 h 6221768"/>
              <a:gd name="connsiteX20" fmla="*/ 164161 w 4985543"/>
              <a:gd name="connsiteY20" fmla="*/ 845127 h 6221768"/>
              <a:gd name="connsiteX21" fmla="*/ 191870 w 4985543"/>
              <a:gd name="connsiteY21" fmla="*/ 969818 h 6221768"/>
              <a:gd name="connsiteX22" fmla="*/ 205724 w 4985543"/>
              <a:gd name="connsiteY22" fmla="*/ 1011382 h 6221768"/>
              <a:gd name="connsiteX23" fmla="*/ 233433 w 4985543"/>
              <a:gd name="connsiteY23" fmla="*/ 1149927 h 6221768"/>
              <a:gd name="connsiteX24" fmla="*/ 344270 w 4985543"/>
              <a:gd name="connsiteY24" fmla="*/ 1205346 h 6221768"/>
              <a:gd name="connsiteX25" fmla="*/ 385833 w 4985543"/>
              <a:gd name="connsiteY25" fmla="*/ 1219200 h 6221768"/>
              <a:gd name="connsiteX26" fmla="*/ 1217106 w 4985543"/>
              <a:gd name="connsiteY26" fmla="*/ 1233055 h 6221768"/>
              <a:gd name="connsiteX27" fmla="*/ 1327943 w 4985543"/>
              <a:gd name="connsiteY27" fmla="*/ 1288473 h 6221768"/>
              <a:gd name="connsiteX28" fmla="*/ 1355652 w 4985543"/>
              <a:gd name="connsiteY28" fmla="*/ 1330036 h 6221768"/>
              <a:gd name="connsiteX29" fmla="*/ 1424924 w 4985543"/>
              <a:gd name="connsiteY29" fmla="*/ 1399309 h 6221768"/>
              <a:gd name="connsiteX30" fmla="*/ 1438779 w 4985543"/>
              <a:gd name="connsiteY30" fmla="*/ 1440873 h 6221768"/>
              <a:gd name="connsiteX31" fmla="*/ 1480343 w 4985543"/>
              <a:gd name="connsiteY31" fmla="*/ 1468582 h 6221768"/>
              <a:gd name="connsiteX32" fmla="*/ 1508052 w 4985543"/>
              <a:gd name="connsiteY32" fmla="*/ 1510146 h 6221768"/>
              <a:gd name="connsiteX33" fmla="*/ 1563470 w 4985543"/>
              <a:gd name="connsiteY33" fmla="*/ 1634836 h 6221768"/>
              <a:gd name="connsiteX34" fmla="*/ 1591179 w 4985543"/>
              <a:gd name="connsiteY34" fmla="*/ 1662546 h 6221768"/>
              <a:gd name="connsiteX35" fmla="*/ 1646597 w 4985543"/>
              <a:gd name="connsiteY35" fmla="*/ 1745673 h 6221768"/>
              <a:gd name="connsiteX36" fmla="*/ 1674306 w 4985543"/>
              <a:gd name="connsiteY36" fmla="*/ 1787236 h 6221768"/>
              <a:gd name="connsiteX37" fmla="*/ 1702015 w 4985543"/>
              <a:gd name="connsiteY37" fmla="*/ 1870364 h 6221768"/>
              <a:gd name="connsiteX38" fmla="*/ 1715870 w 4985543"/>
              <a:gd name="connsiteY38" fmla="*/ 1911927 h 6221768"/>
              <a:gd name="connsiteX39" fmla="*/ 1729724 w 4985543"/>
              <a:gd name="connsiteY39" fmla="*/ 1981200 h 6221768"/>
              <a:gd name="connsiteX40" fmla="*/ 1715870 w 4985543"/>
              <a:gd name="connsiteY40" fmla="*/ 2286000 h 6221768"/>
              <a:gd name="connsiteX41" fmla="*/ 1674306 w 4985543"/>
              <a:gd name="connsiteY41" fmla="*/ 2410691 h 6221768"/>
              <a:gd name="connsiteX42" fmla="*/ 1646597 w 4985543"/>
              <a:gd name="connsiteY42" fmla="*/ 2521527 h 6221768"/>
              <a:gd name="connsiteX43" fmla="*/ 1494197 w 4985543"/>
              <a:gd name="connsiteY43" fmla="*/ 2701636 h 6221768"/>
              <a:gd name="connsiteX44" fmla="*/ 1411070 w 4985543"/>
              <a:gd name="connsiteY44" fmla="*/ 2757055 h 6221768"/>
              <a:gd name="connsiteX45" fmla="*/ 1369506 w 4985543"/>
              <a:gd name="connsiteY45" fmla="*/ 2784764 h 6221768"/>
              <a:gd name="connsiteX46" fmla="*/ 1314088 w 4985543"/>
              <a:gd name="connsiteY46" fmla="*/ 2840182 h 6221768"/>
              <a:gd name="connsiteX47" fmla="*/ 1272524 w 4985543"/>
              <a:gd name="connsiteY47" fmla="*/ 2881746 h 6221768"/>
              <a:gd name="connsiteX48" fmla="*/ 1230961 w 4985543"/>
              <a:gd name="connsiteY48" fmla="*/ 2909455 h 6221768"/>
              <a:gd name="connsiteX49" fmla="*/ 1189397 w 4985543"/>
              <a:gd name="connsiteY49" fmla="*/ 2951018 h 6221768"/>
              <a:gd name="connsiteX50" fmla="*/ 1147833 w 4985543"/>
              <a:gd name="connsiteY50" fmla="*/ 2964873 h 6221768"/>
              <a:gd name="connsiteX51" fmla="*/ 1023143 w 4985543"/>
              <a:gd name="connsiteY51" fmla="*/ 3034146 h 6221768"/>
              <a:gd name="connsiteX52" fmla="*/ 995433 w 4985543"/>
              <a:gd name="connsiteY52" fmla="*/ 3061855 h 6221768"/>
              <a:gd name="connsiteX53" fmla="*/ 912306 w 4985543"/>
              <a:gd name="connsiteY53" fmla="*/ 3089564 h 6221768"/>
              <a:gd name="connsiteX54" fmla="*/ 815324 w 4985543"/>
              <a:gd name="connsiteY54" fmla="*/ 3200400 h 6221768"/>
              <a:gd name="connsiteX55" fmla="*/ 718343 w 4985543"/>
              <a:gd name="connsiteY55" fmla="*/ 3311236 h 6221768"/>
              <a:gd name="connsiteX56" fmla="*/ 690633 w 4985543"/>
              <a:gd name="connsiteY56" fmla="*/ 3408218 h 6221768"/>
              <a:gd name="connsiteX57" fmla="*/ 704488 w 4985543"/>
              <a:gd name="connsiteY57" fmla="*/ 3574473 h 6221768"/>
              <a:gd name="connsiteX58" fmla="*/ 746052 w 4985543"/>
              <a:gd name="connsiteY58" fmla="*/ 3699164 h 6221768"/>
              <a:gd name="connsiteX59" fmla="*/ 801470 w 4985543"/>
              <a:gd name="connsiteY59" fmla="*/ 3893127 h 6221768"/>
              <a:gd name="connsiteX60" fmla="*/ 815324 w 4985543"/>
              <a:gd name="connsiteY60" fmla="*/ 3934691 h 6221768"/>
              <a:gd name="connsiteX61" fmla="*/ 829179 w 4985543"/>
              <a:gd name="connsiteY61" fmla="*/ 4087091 h 6221768"/>
              <a:gd name="connsiteX62" fmla="*/ 856888 w 4985543"/>
              <a:gd name="connsiteY62" fmla="*/ 4142509 h 6221768"/>
              <a:gd name="connsiteX63" fmla="*/ 870743 w 4985543"/>
              <a:gd name="connsiteY63" fmla="*/ 4211782 h 6221768"/>
              <a:gd name="connsiteX64" fmla="*/ 912306 w 4985543"/>
              <a:gd name="connsiteY64" fmla="*/ 4488873 h 6221768"/>
              <a:gd name="connsiteX65" fmla="*/ 967724 w 4985543"/>
              <a:gd name="connsiteY65" fmla="*/ 4572000 h 6221768"/>
              <a:gd name="connsiteX66" fmla="*/ 1009288 w 4985543"/>
              <a:gd name="connsiteY66" fmla="*/ 4599709 h 6221768"/>
              <a:gd name="connsiteX67" fmla="*/ 1036997 w 4985543"/>
              <a:gd name="connsiteY67" fmla="*/ 4696691 h 6221768"/>
              <a:gd name="connsiteX68" fmla="*/ 1050852 w 4985543"/>
              <a:gd name="connsiteY68" fmla="*/ 4807527 h 6221768"/>
              <a:gd name="connsiteX69" fmla="*/ 1078561 w 4985543"/>
              <a:gd name="connsiteY69" fmla="*/ 4849091 h 6221768"/>
              <a:gd name="connsiteX70" fmla="*/ 1133979 w 4985543"/>
              <a:gd name="connsiteY70" fmla="*/ 4959927 h 6221768"/>
              <a:gd name="connsiteX71" fmla="*/ 1161688 w 4985543"/>
              <a:gd name="connsiteY71" fmla="*/ 5001491 h 6221768"/>
              <a:gd name="connsiteX72" fmla="*/ 1189397 w 4985543"/>
              <a:gd name="connsiteY72" fmla="*/ 5056909 h 6221768"/>
              <a:gd name="connsiteX73" fmla="*/ 1217106 w 4985543"/>
              <a:gd name="connsiteY73" fmla="*/ 5140036 h 6221768"/>
              <a:gd name="connsiteX74" fmla="*/ 1244815 w 4985543"/>
              <a:gd name="connsiteY74" fmla="*/ 5167746 h 6221768"/>
              <a:gd name="connsiteX75" fmla="*/ 1286379 w 4985543"/>
              <a:gd name="connsiteY75" fmla="*/ 5278582 h 6221768"/>
              <a:gd name="connsiteX76" fmla="*/ 1314088 w 4985543"/>
              <a:gd name="connsiteY76" fmla="*/ 5361709 h 6221768"/>
              <a:gd name="connsiteX77" fmla="*/ 1327943 w 4985543"/>
              <a:gd name="connsiteY77" fmla="*/ 5403273 h 6221768"/>
              <a:gd name="connsiteX78" fmla="*/ 1341797 w 4985543"/>
              <a:gd name="connsiteY78" fmla="*/ 5444836 h 6221768"/>
              <a:gd name="connsiteX79" fmla="*/ 1341797 w 4985543"/>
              <a:gd name="connsiteY79" fmla="*/ 6026727 h 6221768"/>
              <a:gd name="connsiteX80" fmla="*/ 1411070 w 4985543"/>
              <a:gd name="connsiteY80" fmla="*/ 6123709 h 6221768"/>
              <a:gd name="connsiteX81" fmla="*/ 1452633 w 4985543"/>
              <a:gd name="connsiteY81" fmla="*/ 6151418 h 6221768"/>
              <a:gd name="connsiteX82" fmla="*/ 1535761 w 4985543"/>
              <a:gd name="connsiteY82" fmla="*/ 6179127 h 6221768"/>
              <a:gd name="connsiteX83" fmla="*/ 1577324 w 4985543"/>
              <a:gd name="connsiteY83" fmla="*/ 6206836 h 6221768"/>
              <a:gd name="connsiteX84" fmla="*/ 1854415 w 4985543"/>
              <a:gd name="connsiteY84" fmla="*/ 6206836 h 6221768"/>
              <a:gd name="connsiteX85" fmla="*/ 1895979 w 4985543"/>
              <a:gd name="connsiteY85" fmla="*/ 6192982 h 6221768"/>
              <a:gd name="connsiteX86" fmla="*/ 1992961 w 4985543"/>
              <a:gd name="connsiteY86" fmla="*/ 6165273 h 6221768"/>
              <a:gd name="connsiteX87" fmla="*/ 2034524 w 4985543"/>
              <a:gd name="connsiteY87" fmla="*/ 6137564 h 6221768"/>
              <a:gd name="connsiteX88" fmla="*/ 2228488 w 4985543"/>
              <a:gd name="connsiteY88" fmla="*/ 6109855 h 6221768"/>
              <a:gd name="connsiteX89" fmla="*/ 2311615 w 4985543"/>
              <a:gd name="connsiteY89" fmla="*/ 6082146 h 6221768"/>
              <a:gd name="connsiteX90" fmla="*/ 2408597 w 4985543"/>
              <a:gd name="connsiteY90" fmla="*/ 6054436 h 6221768"/>
              <a:gd name="connsiteX91" fmla="*/ 2491724 w 4985543"/>
              <a:gd name="connsiteY91" fmla="*/ 6012873 h 6221768"/>
              <a:gd name="connsiteX92" fmla="*/ 2616415 w 4985543"/>
              <a:gd name="connsiteY92" fmla="*/ 5943600 h 6221768"/>
              <a:gd name="connsiteX93" fmla="*/ 2754961 w 4985543"/>
              <a:gd name="connsiteY93" fmla="*/ 5874327 h 6221768"/>
              <a:gd name="connsiteX94" fmla="*/ 2838088 w 4985543"/>
              <a:gd name="connsiteY94" fmla="*/ 5832764 h 6221768"/>
              <a:gd name="connsiteX95" fmla="*/ 2893506 w 4985543"/>
              <a:gd name="connsiteY95" fmla="*/ 5791200 h 6221768"/>
              <a:gd name="connsiteX96" fmla="*/ 2976633 w 4985543"/>
              <a:gd name="connsiteY96" fmla="*/ 5735782 h 6221768"/>
              <a:gd name="connsiteX97" fmla="*/ 3004343 w 4985543"/>
              <a:gd name="connsiteY97" fmla="*/ 5708073 h 6221768"/>
              <a:gd name="connsiteX98" fmla="*/ 3032052 w 4985543"/>
              <a:gd name="connsiteY98" fmla="*/ 5666509 h 6221768"/>
              <a:gd name="connsiteX99" fmla="*/ 3087470 w 4985543"/>
              <a:gd name="connsiteY99" fmla="*/ 5624946 h 6221768"/>
              <a:gd name="connsiteX100" fmla="*/ 3156743 w 4985543"/>
              <a:gd name="connsiteY100" fmla="*/ 5541818 h 6221768"/>
              <a:gd name="connsiteX101" fmla="*/ 3198306 w 4985543"/>
              <a:gd name="connsiteY101" fmla="*/ 5500255 h 6221768"/>
              <a:gd name="connsiteX102" fmla="*/ 3267579 w 4985543"/>
              <a:gd name="connsiteY102" fmla="*/ 5444836 h 6221768"/>
              <a:gd name="connsiteX103" fmla="*/ 3322997 w 4985543"/>
              <a:gd name="connsiteY103" fmla="*/ 5361709 h 6221768"/>
              <a:gd name="connsiteX104" fmla="*/ 3350706 w 4985543"/>
              <a:gd name="connsiteY104" fmla="*/ 5320146 h 6221768"/>
              <a:gd name="connsiteX105" fmla="*/ 3378415 w 4985543"/>
              <a:gd name="connsiteY105" fmla="*/ 5292436 h 6221768"/>
              <a:gd name="connsiteX106" fmla="*/ 3447688 w 4985543"/>
              <a:gd name="connsiteY106" fmla="*/ 5167746 h 6221768"/>
              <a:gd name="connsiteX107" fmla="*/ 3475397 w 4985543"/>
              <a:gd name="connsiteY107" fmla="*/ 5126182 h 6221768"/>
              <a:gd name="connsiteX108" fmla="*/ 3503106 w 4985543"/>
              <a:gd name="connsiteY108" fmla="*/ 5084618 h 6221768"/>
              <a:gd name="connsiteX109" fmla="*/ 3544670 w 4985543"/>
              <a:gd name="connsiteY109" fmla="*/ 5070764 h 6221768"/>
              <a:gd name="connsiteX110" fmla="*/ 3586233 w 4985543"/>
              <a:gd name="connsiteY110" fmla="*/ 5043055 h 6221768"/>
              <a:gd name="connsiteX111" fmla="*/ 3669361 w 4985543"/>
              <a:gd name="connsiteY111" fmla="*/ 5015346 h 6221768"/>
              <a:gd name="connsiteX112" fmla="*/ 3710924 w 4985543"/>
              <a:gd name="connsiteY112" fmla="*/ 5001491 h 6221768"/>
              <a:gd name="connsiteX113" fmla="*/ 3752488 w 4985543"/>
              <a:gd name="connsiteY113" fmla="*/ 4987636 h 6221768"/>
              <a:gd name="connsiteX114" fmla="*/ 3794052 w 4985543"/>
              <a:gd name="connsiteY114" fmla="*/ 4973782 h 6221768"/>
              <a:gd name="connsiteX115" fmla="*/ 3877179 w 4985543"/>
              <a:gd name="connsiteY115" fmla="*/ 4918364 h 6221768"/>
              <a:gd name="connsiteX116" fmla="*/ 3918743 w 4985543"/>
              <a:gd name="connsiteY116" fmla="*/ 4876800 h 6221768"/>
              <a:gd name="connsiteX117" fmla="*/ 4001870 w 4985543"/>
              <a:gd name="connsiteY117" fmla="*/ 4821382 h 6221768"/>
              <a:gd name="connsiteX118" fmla="*/ 4071143 w 4985543"/>
              <a:gd name="connsiteY118" fmla="*/ 4738255 h 6221768"/>
              <a:gd name="connsiteX119" fmla="*/ 4126561 w 4985543"/>
              <a:gd name="connsiteY119" fmla="*/ 4655127 h 6221768"/>
              <a:gd name="connsiteX120" fmla="*/ 4154270 w 4985543"/>
              <a:gd name="connsiteY120" fmla="*/ 4613564 h 6221768"/>
              <a:gd name="connsiteX121" fmla="*/ 4181979 w 4985543"/>
              <a:gd name="connsiteY121" fmla="*/ 4530436 h 6221768"/>
              <a:gd name="connsiteX122" fmla="*/ 4195833 w 4985543"/>
              <a:gd name="connsiteY122" fmla="*/ 4488873 h 6221768"/>
              <a:gd name="connsiteX123" fmla="*/ 4223543 w 4985543"/>
              <a:gd name="connsiteY123" fmla="*/ 4364182 h 6221768"/>
              <a:gd name="connsiteX124" fmla="*/ 4209688 w 4985543"/>
              <a:gd name="connsiteY124" fmla="*/ 4170218 h 6221768"/>
              <a:gd name="connsiteX125" fmla="*/ 4181979 w 4985543"/>
              <a:gd name="connsiteY125" fmla="*/ 4087091 h 6221768"/>
              <a:gd name="connsiteX126" fmla="*/ 4140415 w 4985543"/>
              <a:gd name="connsiteY126" fmla="*/ 3948546 h 6221768"/>
              <a:gd name="connsiteX127" fmla="*/ 4126561 w 4985543"/>
              <a:gd name="connsiteY127" fmla="*/ 3906982 h 6221768"/>
              <a:gd name="connsiteX128" fmla="*/ 4098852 w 4985543"/>
              <a:gd name="connsiteY128" fmla="*/ 3796146 h 6221768"/>
              <a:gd name="connsiteX129" fmla="*/ 4084997 w 4985543"/>
              <a:gd name="connsiteY129" fmla="*/ 3740727 h 6221768"/>
              <a:gd name="connsiteX130" fmla="*/ 4071143 w 4985543"/>
              <a:gd name="connsiteY130" fmla="*/ 3671455 h 6221768"/>
              <a:gd name="connsiteX131" fmla="*/ 4043433 w 4985543"/>
              <a:gd name="connsiteY131" fmla="*/ 3643746 h 6221768"/>
              <a:gd name="connsiteX132" fmla="*/ 4015724 w 4985543"/>
              <a:gd name="connsiteY132" fmla="*/ 3546764 h 6221768"/>
              <a:gd name="connsiteX133" fmla="*/ 4001870 w 4985543"/>
              <a:gd name="connsiteY133" fmla="*/ 3491346 h 6221768"/>
              <a:gd name="connsiteX134" fmla="*/ 3974161 w 4985543"/>
              <a:gd name="connsiteY134" fmla="*/ 3463636 h 6221768"/>
              <a:gd name="connsiteX135" fmla="*/ 3946452 w 4985543"/>
              <a:gd name="connsiteY135" fmla="*/ 3380509 h 6221768"/>
              <a:gd name="connsiteX136" fmla="*/ 3891033 w 4985543"/>
              <a:gd name="connsiteY136" fmla="*/ 3338946 h 6221768"/>
              <a:gd name="connsiteX137" fmla="*/ 3821761 w 4985543"/>
              <a:gd name="connsiteY137" fmla="*/ 3283527 h 6221768"/>
              <a:gd name="connsiteX138" fmla="*/ 3697070 w 4985543"/>
              <a:gd name="connsiteY138" fmla="*/ 3228109 h 6221768"/>
              <a:gd name="connsiteX139" fmla="*/ 3669361 w 4985543"/>
              <a:gd name="connsiteY139" fmla="*/ 3186546 h 6221768"/>
              <a:gd name="connsiteX140" fmla="*/ 3641652 w 4985543"/>
              <a:gd name="connsiteY140" fmla="*/ 3158836 h 6221768"/>
              <a:gd name="connsiteX141" fmla="*/ 3586233 w 4985543"/>
              <a:gd name="connsiteY141" fmla="*/ 3075709 h 6221768"/>
              <a:gd name="connsiteX142" fmla="*/ 3558524 w 4985543"/>
              <a:gd name="connsiteY142" fmla="*/ 2964873 h 6221768"/>
              <a:gd name="connsiteX143" fmla="*/ 3530815 w 4985543"/>
              <a:gd name="connsiteY143" fmla="*/ 2854036 h 6221768"/>
              <a:gd name="connsiteX144" fmla="*/ 3516961 w 4985543"/>
              <a:gd name="connsiteY144" fmla="*/ 2798618 h 6221768"/>
              <a:gd name="connsiteX145" fmla="*/ 3503106 w 4985543"/>
              <a:gd name="connsiteY145" fmla="*/ 2757055 h 6221768"/>
              <a:gd name="connsiteX146" fmla="*/ 3461543 w 4985543"/>
              <a:gd name="connsiteY146" fmla="*/ 2618509 h 6221768"/>
              <a:gd name="connsiteX147" fmla="*/ 3433833 w 4985543"/>
              <a:gd name="connsiteY147" fmla="*/ 2590800 h 6221768"/>
              <a:gd name="connsiteX148" fmla="*/ 3406124 w 4985543"/>
              <a:gd name="connsiteY148" fmla="*/ 2507673 h 6221768"/>
              <a:gd name="connsiteX149" fmla="*/ 3378415 w 4985543"/>
              <a:gd name="connsiteY149" fmla="*/ 2410691 h 6221768"/>
              <a:gd name="connsiteX150" fmla="*/ 3350706 w 4985543"/>
              <a:gd name="connsiteY150" fmla="*/ 2369127 h 6221768"/>
              <a:gd name="connsiteX151" fmla="*/ 3336852 w 4985543"/>
              <a:gd name="connsiteY151" fmla="*/ 2327564 h 6221768"/>
              <a:gd name="connsiteX152" fmla="*/ 3336852 w 4985543"/>
              <a:gd name="connsiteY152" fmla="*/ 1537855 h 6221768"/>
              <a:gd name="connsiteX153" fmla="*/ 3378415 w 4985543"/>
              <a:gd name="connsiteY153" fmla="*/ 1524000 h 6221768"/>
              <a:gd name="connsiteX154" fmla="*/ 3419979 w 4985543"/>
              <a:gd name="connsiteY154" fmla="*/ 1496291 h 6221768"/>
              <a:gd name="connsiteX155" fmla="*/ 3461543 w 4985543"/>
              <a:gd name="connsiteY155" fmla="*/ 1482436 h 6221768"/>
              <a:gd name="connsiteX156" fmla="*/ 3572379 w 4985543"/>
              <a:gd name="connsiteY156" fmla="*/ 1454727 h 6221768"/>
              <a:gd name="connsiteX157" fmla="*/ 3710924 w 4985543"/>
              <a:gd name="connsiteY157" fmla="*/ 1413164 h 6221768"/>
              <a:gd name="connsiteX158" fmla="*/ 3766343 w 4985543"/>
              <a:gd name="connsiteY158" fmla="*/ 1385455 h 6221768"/>
              <a:gd name="connsiteX159" fmla="*/ 3821761 w 4985543"/>
              <a:gd name="connsiteY159" fmla="*/ 1371600 h 6221768"/>
              <a:gd name="connsiteX160" fmla="*/ 3904888 w 4985543"/>
              <a:gd name="connsiteY160" fmla="*/ 1343891 h 6221768"/>
              <a:gd name="connsiteX161" fmla="*/ 3946452 w 4985543"/>
              <a:gd name="connsiteY161" fmla="*/ 1330036 h 6221768"/>
              <a:gd name="connsiteX162" fmla="*/ 4154270 w 4985543"/>
              <a:gd name="connsiteY162" fmla="*/ 1302327 h 6221768"/>
              <a:gd name="connsiteX163" fmla="*/ 4542197 w 4985543"/>
              <a:gd name="connsiteY163" fmla="*/ 1288473 h 6221768"/>
              <a:gd name="connsiteX164" fmla="*/ 4694597 w 4985543"/>
              <a:gd name="connsiteY164" fmla="*/ 1274618 h 6221768"/>
              <a:gd name="connsiteX165" fmla="*/ 4777724 w 4985543"/>
              <a:gd name="connsiteY165" fmla="*/ 1246909 h 6221768"/>
              <a:gd name="connsiteX166" fmla="*/ 4805433 w 4985543"/>
              <a:gd name="connsiteY166" fmla="*/ 1205346 h 6221768"/>
              <a:gd name="connsiteX167" fmla="*/ 4846997 w 4985543"/>
              <a:gd name="connsiteY167" fmla="*/ 1177636 h 6221768"/>
              <a:gd name="connsiteX168" fmla="*/ 4902415 w 4985543"/>
              <a:gd name="connsiteY168" fmla="*/ 1108364 h 6221768"/>
              <a:gd name="connsiteX169" fmla="*/ 4930124 w 4985543"/>
              <a:gd name="connsiteY169" fmla="*/ 1066800 h 6221768"/>
              <a:gd name="connsiteX170" fmla="*/ 4957833 w 4985543"/>
              <a:gd name="connsiteY170" fmla="*/ 983673 h 6221768"/>
              <a:gd name="connsiteX171" fmla="*/ 4985543 w 4985543"/>
              <a:gd name="connsiteY171" fmla="*/ 872836 h 6221768"/>
              <a:gd name="connsiteX172" fmla="*/ 4957833 w 4985543"/>
              <a:gd name="connsiteY172" fmla="*/ 554182 h 6221768"/>
              <a:gd name="connsiteX173" fmla="*/ 4943979 w 4985543"/>
              <a:gd name="connsiteY173" fmla="*/ 471055 h 6221768"/>
              <a:gd name="connsiteX174" fmla="*/ 4916270 w 4985543"/>
              <a:gd name="connsiteY174" fmla="*/ 429491 h 6221768"/>
              <a:gd name="connsiteX175" fmla="*/ 4902415 w 4985543"/>
              <a:gd name="connsiteY175" fmla="*/ 387927 h 6221768"/>
              <a:gd name="connsiteX176" fmla="*/ 4846997 w 4985543"/>
              <a:gd name="connsiteY176" fmla="*/ 304800 h 6221768"/>
              <a:gd name="connsiteX177" fmla="*/ 4819288 w 4985543"/>
              <a:gd name="connsiteY177" fmla="*/ 221673 h 6221768"/>
              <a:gd name="connsiteX178" fmla="*/ 4777724 w 4985543"/>
              <a:gd name="connsiteY178" fmla="*/ 138546 h 6221768"/>
              <a:gd name="connsiteX179" fmla="*/ 4736161 w 4985543"/>
              <a:gd name="connsiteY179" fmla="*/ 124691 h 6221768"/>
              <a:gd name="connsiteX180" fmla="*/ 4694597 w 4985543"/>
              <a:gd name="connsiteY180" fmla="*/ 96982 h 6221768"/>
              <a:gd name="connsiteX181" fmla="*/ 4611470 w 4985543"/>
              <a:gd name="connsiteY181" fmla="*/ 69273 h 6221768"/>
              <a:gd name="connsiteX182" fmla="*/ 4486779 w 4985543"/>
              <a:gd name="connsiteY182" fmla="*/ 13855 h 6221768"/>
              <a:gd name="connsiteX183" fmla="*/ 4445215 w 4985543"/>
              <a:gd name="connsiteY183" fmla="*/ 0 h 6221768"/>
              <a:gd name="connsiteX184" fmla="*/ 4181979 w 4985543"/>
              <a:gd name="connsiteY184" fmla="*/ 27709 h 6221768"/>
              <a:gd name="connsiteX185" fmla="*/ 4098852 w 4985543"/>
              <a:gd name="connsiteY185" fmla="*/ 55418 h 6221768"/>
              <a:gd name="connsiteX186" fmla="*/ 4015724 w 4985543"/>
              <a:gd name="connsiteY186" fmla="*/ 69273 h 6221768"/>
              <a:gd name="connsiteX187" fmla="*/ 3891033 w 4985543"/>
              <a:gd name="connsiteY187" fmla="*/ 96982 h 6221768"/>
              <a:gd name="connsiteX188" fmla="*/ 3212161 w 4985543"/>
              <a:gd name="connsiteY188" fmla="*/ 110836 h 6221768"/>
              <a:gd name="connsiteX189" fmla="*/ 3142888 w 4985543"/>
              <a:gd name="connsiteY189" fmla="*/ 152400 h 6221768"/>
              <a:gd name="connsiteX190" fmla="*/ 3032052 w 4985543"/>
              <a:gd name="connsiteY190" fmla="*/ 207818 h 6221768"/>
              <a:gd name="connsiteX191" fmla="*/ 2948924 w 4985543"/>
              <a:gd name="connsiteY191" fmla="*/ 263236 h 6221768"/>
              <a:gd name="connsiteX192" fmla="*/ 2907361 w 4985543"/>
              <a:gd name="connsiteY192" fmla="*/ 290946 h 6221768"/>
              <a:gd name="connsiteX193" fmla="*/ 2865797 w 4985543"/>
              <a:gd name="connsiteY193" fmla="*/ 332509 h 6221768"/>
              <a:gd name="connsiteX194" fmla="*/ 2851943 w 4985543"/>
              <a:gd name="connsiteY194" fmla="*/ 374073 h 6221768"/>
              <a:gd name="connsiteX195" fmla="*/ 2824233 w 4985543"/>
              <a:gd name="connsiteY195" fmla="*/ 401782 h 6221768"/>
              <a:gd name="connsiteX196" fmla="*/ 2741106 w 4985543"/>
              <a:gd name="connsiteY196" fmla="*/ 457200 h 6221768"/>
              <a:gd name="connsiteX197" fmla="*/ 2547143 w 4985543"/>
              <a:gd name="connsiteY197" fmla="*/ 484909 h 6221768"/>
              <a:gd name="connsiteX198" fmla="*/ 2505579 w 4985543"/>
              <a:gd name="connsiteY198" fmla="*/ 498764 h 6221768"/>
              <a:gd name="connsiteX199" fmla="*/ 2103797 w 4985543"/>
              <a:gd name="connsiteY199" fmla="*/ 484909 h 6221768"/>
              <a:gd name="connsiteX200" fmla="*/ 1951397 w 4985543"/>
              <a:gd name="connsiteY200" fmla="*/ 457200 h 6221768"/>
              <a:gd name="connsiteX201" fmla="*/ 1868270 w 4985543"/>
              <a:gd name="connsiteY201" fmla="*/ 429491 h 6221768"/>
              <a:gd name="connsiteX202" fmla="*/ 1868270 w 4985543"/>
              <a:gd name="connsiteY202" fmla="*/ 374073 h 6221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</a:cxnLst>
            <a:rect l="l" t="t" r="r" b="b"/>
            <a:pathLst>
              <a:path w="4985543" h="6221768">
                <a:moveTo>
                  <a:pt x="1923688" y="401782"/>
                </a:moveTo>
                <a:cubicBezTo>
                  <a:pt x="1810861" y="260747"/>
                  <a:pt x="1919344" y="381999"/>
                  <a:pt x="1826706" y="304800"/>
                </a:cubicBezTo>
                <a:cubicBezTo>
                  <a:pt x="1811654" y="292257"/>
                  <a:pt x="1802668" y="271998"/>
                  <a:pt x="1785143" y="263236"/>
                </a:cubicBezTo>
                <a:cubicBezTo>
                  <a:pt x="1764081" y="252705"/>
                  <a:pt x="1738961" y="254000"/>
                  <a:pt x="1715870" y="249382"/>
                </a:cubicBezTo>
                <a:cubicBezTo>
                  <a:pt x="1692779" y="240146"/>
                  <a:pt x="1670590" y="228217"/>
                  <a:pt x="1646597" y="221673"/>
                </a:cubicBezTo>
                <a:cubicBezTo>
                  <a:pt x="1619496" y="214282"/>
                  <a:pt x="1590892" y="213912"/>
                  <a:pt x="1563470" y="207818"/>
                </a:cubicBezTo>
                <a:cubicBezTo>
                  <a:pt x="1549214" y="204650"/>
                  <a:pt x="1535761" y="198582"/>
                  <a:pt x="1521906" y="193964"/>
                </a:cubicBezTo>
                <a:cubicBezTo>
                  <a:pt x="1508052" y="184728"/>
                  <a:pt x="1495236" y="173702"/>
                  <a:pt x="1480343" y="166255"/>
                </a:cubicBezTo>
                <a:cubicBezTo>
                  <a:pt x="1467281" y="159724"/>
                  <a:pt x="1451545" y="159492"/>
                  <a:pt x="1438779" y="152400"/>
                </a:cubicBezTo>
                <a:cubicBezTo>
                  <a:pt x="1409668" y="136227"/>
                  <a:pt x="1355652" y="96982"/>
                  <a:pt x="1355652" y="96982"/>
                </a:cubicBezTo>
                <a:cubicBezTo>
                  <a:pt x="1346416" y="83127"/>
                  <a:pt x="1340945" y="65820"/>
                  <a:pt x="1327943" y="55418"/>
                </a:cubicBezTo>
                <a:cubicBezTo>
                  <a:pt x="1316539" y="46295"/>
                  <a:pt x="1300983" y="41564"/>
                  <a:pt x="1286379" y="41564"/>
                </a:cubicBezTo>
                <a:cubicBezTo>
                  <a:pt x="1064658" y="41564"/>
                  <a:pt x="843034" y="50800"/>
                  <a:pt x="621361" y="55418"/>
                </a:cubicBezTo>
                <a:cubicBezTo>
                  <a:pt x="437370" y="116747"/>
                  <a:pt x="567414" y="81858"/>
                  <a:pt x="219579" y="96982"/>
                </a:cubicBezTo>
                <a:cubicBezTo>
                  <a:pt x="138034" y="137755"/>
                  <a:pt x="183758" y="118158"/>
                  <a:pt x="81033" y="152400"/>
                </a:cubicBezTo>
                <a:lnTo>
                  <a:pt x="39470" y="166255"/>
                </a:lnTo>
                <a:cubicBezTo>
                  <a:pt x="-22321" y="351628"/>
                  <a:pt x="873" y="249359"/>
                  <a:pt x="25615" y="595746"/>
                </a:cubicBezTo>
                <a:cubicBezTo>
                  <a:pt x="26655" y="610313"/>
                  <a:pt x="31369" y="625158"/>
                  <a:pt x="39470" y="637309"/>
                </a:cubicBezTo>
                <a:cubicBezTo>
                  <a:pt x="50338" y="653612"/>
                  <a:pt x="67179" y="665018"/>
                  <a:pt x="81033" y="678873"/>
                </a:cubicBezTo>
                <a:cubicBezTo>
                  <a:pt x="90270" y="706582"/>
                  <a:pt x="92541" y="737698"/>
                  <a:pt x="108743" y="762000"/>
                </a:cubicBezTo>
                <a:lnTo>
                  <a:pt x="164161" y="845127"/>
                </a:lnTo>
                <a:cubicBezTo>
                  <a:pt x="195348" y="938694"/>
                  <a:pt x="159359" y="823519"/>
                  <a:pt x="191870" y="969818"/>
                </a:cubicBezTo>
                <a:cubicBezTo>
                  <a:pt x="195038" y="984074"/>
                  <a:pt x="201106" y="997527"/>
                  <a:pt x="205724" y="1011382"/>
                </a:cubicBezTo>
                <a:cubicBezTo>
                  <a:pt x="208125" y="1028191"/>
                  <a:pt x="215298" y="1119703"/>
                  <a:pt x="233433" y="1149927"/>
                </a:cubicBezTo>
                <a:cubicBezTo>
                  <a:pt x="257614" y="1190227"/>
                  <a:pt x="302825" y="1191531"/>
                  <a:pt x="344270" y="1205346"/>
                </a:cubicBezTo>
                <a:cubicBezTo>
                  <a:pt x="358124" y="1209964"/>
                  <a:pt x="371231" y="1218957"/>
                  <a:pt x="385833" y="1219200"/>
                </a:cubicBezTo>
                <a:lnTo>
                  <a:pt x="1217106" y="1233055"/>
                </a:lnTo>
                <a:cubicBezTo>
                  <a:pt x="1283130" y="1255063"/>
                  <a:pt x="1292770" y="1244508"/>
                  <a:pt x="1327943" y="1288473"/>
                </a:cubicBezTo>
                <a:cubicBezTo>
                  <a:pt x="1338345" y="1301475"/>
                  <a:pt x="1344687" y="1317505"/>
                  <a:pt x="1355652" y="1330036"/>
                </a:cubicBezTo>
                <a:cubicBezTo>
                  <a:pt x="1377156" y="1354612"/>
                  <a:pt x="1424924" y="1399309"/>
                  <a:pt x="1424924" y="1399309"/>
                </a:cubicBezTo>
                <a:cubicBezTo>
                  <a:pt x="1429542" y="1413164"/>
                  <a:pt x="1429656" y="1429469"/>
                  <a:pt x="1438779" y="1440873"/>
                </a:cubicBezTo>
                <a:cubicBezTo>
                  <a:pt x="1449181" y="1453875"/>
                  <a:pt x="1468569" y="1456808"/>
                  <a:pt x="1480343" y="1468582"/>
                </a:cubicBezTo>
                <a:cubicBezTo>
                  <a:pt x="1492117" y="1480356"/>
                  <a:pt x="1498816" y="1496291"/>
                  <a:pt x="1508052" y="1510146"/>
                </a:cubicBezTo>
                <a:cubicBezTo>
                  <a:pt x="1530024" y="1576062"/>
                  <a:pt x="1525832" y="1587788"/>
                  <a:pt x="1563470" y="1634836"/>
                </a:cubicBezTo>
                <a:cubicBezTo>
                  <a:pt x="1571630" y="1645036"/>
                  <a:pt x="1583342" y="1652096"/>
                  <a:pt x="1591179" y="1662546"/>
                </a:cubicBezTo>
                <a:cubicBezTo>
                  <a:pt x="1611160" y="1689188"/>
                  <a:pt x="1628124" y="1717964"/>
                  <a:pt x="1646597" y="1745673"/>
                </a:cubicBezTo>
                <a:cubicBezTo>
                  <a:pt x="1655833" y="1759527"/>
                  <a:pt x="1669041" y="1771440"/>
                  <a:pt x="1674306" y="1787236"/>
                </a:cubicBezTo>
                <a:lnTo>
                  <a:pt x="1702015" y="1870364"/>
                </a:lnTo>
                <a:cubicBezTo>
                  <a:pt x="1706633" y="1884218"/>
                  <a:pt x="1713006" y="1897607"/>
                  <a:pt x="1715870" y="1911927"/>
                </a:cubicBezTo>
                <a:lnTo>
                  <a:pt x="1729724" y="1981200"/>
                </a:lnTo>
                <a:cubicBezTo>
                  <a:pt x="1725106" y="2082800"/>
                  <a:pt x="1726705" y="2184874"/>
                  <a:pt x="1715870" y="2286000"/>
                </a:cubicBezTo>
                <a:cubicBezTo>
                  <a:pt x="1709474" y="2345699"/>
                  <a:pt x="1684432" y="2360059"/>
                  <a:pt x="1674306" y="2410691"/>
                </a:cubicBezTo>
                <a:cubicBezTo>
                  <a:pt x="1670466" y="2429889"/>
                  <a:pt x="1659912" y="2497560"/>
                  <a:pt x="1646597" y="2521527"/>
                </a:cubicBezTo>
                <a:cubicBezTo>
                  <a:pt x="1613022" y="2581961"/>
                  <a:pt x="1549927" y="2664482"/>
                  <a:pt x="1494197" y="2701636"/>
                </a:cubicBezTo>
                <a:lnTo>
                  <a:pt x="1411070" y="2757055"/>
                </a:lnTo>
                <a:lnTo>
                  <a:pt x="1369506" y="2784764"/>
                </a:lnTo>
                <a:cubicBezTo>
                  <a:pt x="1343118" y="2863931"/>
                  <a:pt x="1377423" y="2797959"/>
                  <a:pt x="1314088" y="2840182"/>
                </a:cubicBezTo>
                <a:cubicBezTo>
                  <a:pt x="1297785" y="2851051"/>
                  <a:pt x="1287576" y="2869203"/>
                  <a:pt x="1272524" y="2881746"/>
                </a:cubicBezTo>
                <a:cubicBezTo>
                  <a:pt x="1259732" y="2892406"/>
                  <a:pt x="1243753" y="2898795"/>
                  <a:pt x="1230961" y="2909455"/>
                </a:cubicBezTo>
                <a:cubicBezTo>
                  <a:pt x="1215909" y="2921998"/>
                  <a:pt x="1205700" y="2940150"/>
                  <a:pt x="1189397" y="2951018"/>
                </a:cubicBezTo>
                <a:cubicBezTo>
                  <a:pt x="1177246" y="2959119"/>
                  <a:pt x="1160599" y="2957781"/>
                  <a:pt x="1147833" y="2964873"/>
                </a:cubicBezTo>
                <a:cubicBezTo>
                  <a:pt x="1004914" y="3044273"/>
                  <a:pt x="1117191" y="3002795"/>
                  <a:pt x="1023143" y="3034146"/>
                </a:cubicBezTo>
                <a:cubicBezTo>
                  <a:pt x="1013906" y="3043382"/>
                  <a:pt x="1007116" y="3056013"/>
                  <a:pt x="995433" y="3061855"/>
                </a:cubicBezTo>
                <a:cubicBezTo>
                  <a:pt x="969309" y="3074917"/>
                  <a:pt x="912306" y="3089564"/>
                  <a:pt x="912306" y="3089564"/>
                </a:cubicBezTo>
                <a:cubicBezTo>
                  <a:pt x="847652" y="3186546"/>
                  <a:pt x="884597" y="3154218"/>
                  <a:pt x="815324" y="3200400"/>
                </a:cubicBezTo>
                <a:cubicBezTo>
                  <a:pt x="750670" y="3297381"/>
                  <a:pt x="787615" y="3265054"/>
                  <a:pt x="718343" y="3311236"/>
                </a:cubicBezTo>
                <a:cubicBezTo>
                  <a:pt x="711810" y="3330836"/>
                  <a:pt x="690633" y="3390822"/>
                  <a:pt x="690633" y="3408218"/>
                </a:cubicBezTo>
                <a:cubicBezTo>
                  <a:pt x="690633" y="3463828"/>
                  <a:pt x="695346" y="3519619"/>
                  <a:pt x="704488" y="3574473"/>
                </a:cubicBezTo>
                <a:cubicBezTo>
                  <a:pt x="711417" y="3616049"/>
                  <a:pt x="735660" y="3657594"/>
                  <a:pt x="746052" y="3699164"/>
                </a:cubicBezTo>
                <a:cubicBezTo>
                  <a:pt x="780847" y="3838346"/>
                  <a:pt x="761716" y="3773864"/>
                  <a:pt x="801470" y="3893127"/>
                </a:cubicBezTo>
                <a:lnTo>
                  <a:pt x="815324" y="3934691"/>
                </a:lnTo>
                <a:cubicBezTo>
                  <a:pt x="819942" y="3985491"/>
                  <a:pt x="819175" y="4037072"/>
                  <a:pt x="829179" y="4087091"/>
                </a:cubicBezTo>
                <a:cubicBezTo>
                  <a:pt x="833229" y="4107343"/>
                  <a:pt x="850357" y="4122916"/>
                  <a:pt x="856888" y="4142509"/>
                </a:cubicBezTo>
                <a:cubicBezTo>
                  <a:pt x="864335" y="4164849"/>
                  <a:pt x="866125" y="4188691"/>
                  <a:pt x="870743" y="4211782"/>
                </a:cubicBezTo>
                <a:cubicBezTo>
                  <a:pt x="873841" y="4255150"/>
                  <a:pt x="869884" y="4425240"/>
                  <a:pt x="912306" y="4488873"/>
                </a:cubicBezTo>
                <a:cubicBezTo>
                  <a:pt x="930779" y="4516582"/>
                  <a:pt x="940015" y="4553527"/>
                  <a:pt x="967724" y="4572000"/>
                </a:cubicBezTo>
                <a:lnTo>
                  <a:pt x="1009288" y="4599709"/>
                </a:lnTo>
                <a:cubicBezTo>
                  <a:pt x="1020270" y="4632656"/>
                  <a:pt x="1031197" y="4661892"/>
                  <a:pt x="1036997" y="4696691"/>
                </a:cubicBezTo>
                <a:cubicBezTo>
                  <a:pt x="1043118" y="4733417"/>
                  <a:pt x="1041055" y="4771606"/>
                  <a:pt x="1050852" y="4807527"/>
                </a:cubicBezTo>
                <a:cubicBezTo>
                  <a:pt x="1055233" y="4823591"/>
                  <a:pt x="1070588" y="4834473"/>
                  <a:pt x="1078561" y="4849091"/>
                </a:cubicBezTo>
                <a:cubicBezTo>
                  <a:pt x="1098340" y="4885354"/>
                  <a:pt x="1111067" y="4925558"/>
                  <a:pt x="1133979" y="4959927"/>
                </a:cubicBezTo>
                <a:cubicBezTo>
                  <a:pt x="1143215" y="4973782"/>
                  <a:pt x="1153427" y="4987034"/>
                  <a:pt x="1161688" y="5001491"/>
                </a:cubicBezTo>
                <a:cubicBezTo>
                  <a:pt x="1171935" y="5019423"/>
                  <a:pt x="1181727" y="5037733"/>
                  <a:pt x="1189397" y="5056909"/>
                </a:cubicBezTo>
                <a:cubicBezTo>
                  <a:pt x="1200245" y="5084028"/>
                  <a:pt x="1196453" y="5119383"/>
                  <a:pt x="1217106" y="5140036"/>
                </a:cubicBezTo>
                <a:cubicBezTo>
                  <a:pt x="1226342" y="5149273"/>
                  <a:pt x="1237569" y="5156877"/>
                  <a:pt x="1244815" y="5167746"/>
                </a:cubicBezTo>
                <a:cubicBezTo>
                  <a:pt x="1278600" y="5218424"/>
                  <a:pt x="1269764" y="5223200"/>
                  <a:pt x="1286379" y="5278582"/>
                </a:cubicBezTo>
                <a:cubicBezTo>
                  <a:pt x="1294772" y="5306558"/>
                  <a:pt x="1304852" y="5334000"/>
                  <a:pt x="1314088" y="5361709"/>
                </a:cubicBezTo>
                <a:lnTo>
                  <a:pt x="1327943" y="5403273"/>
                </a:lnTo>
                <a:lnTo>
                  <a:pt x="1341797" y="5444836"/>
                </a:lnTo>
                <a:cubicBezTo>
                  <a:pt x="1336629" y="5599882"/>
                  <a:pt x="1312204" y="5849165"/>
                  <a:pt x="1341797" y="6026727"/>
                </a:cubicBezTo>
                <a:cubicBezTo>
                  <a:pt x="1357010" y="6118005"/>
                  <a:pt x="1350354" y="6103471"/>
                  <a:pt x="1411070" y="6123709"/>
                </a:cubicBezTo>
                <a:cubicBezTo>
                  <a:pt x="1424924" y="6132945"/>
                  <a:pt x="1437417" y="6144655"/>
                  <a:pt x="1452633" y="6151418"/>
                </a:cubicBezTo>
                <a:cubicBezTo>
                  <a:pt x="1479324" y="6163281"/>
                  <a:pt x="1535761" y="6179127"/>
                  <a:pt x="1535761" y="6179127"/>
                </a:cubicBezTo>
                <a:cubicBezTo>
                  <a:pt x="1549615" y="6188363"/>
                  <a:pt x="1561733" y="6200989"/>
                  <a:pt x="1577324" y="6206836"/>
                </a:cubicBezTo>
                <a:cubicBezTo>
                  <a:pt x="1660254" y="6237935"/>
                  <a:pt x="1783548" y="6211561"/>
                  <a:pt x="1854415" y="6206836"/>
                </a:cubicBezTo>
                <a:cubicBezTo>
                  <a:pt x="1868270" y="6202218"/>
                  <a:pt x="1881937" y="6196994"/>
                  <a:pt x="1895979" y="6192982"/>
                </a:cubicBezTo>
                <a:cubicBezTo>
                  <a:pt x="2017755" y="6158189"/>
                  <a:pt x="1893305" y="6198490"/>
                  <a:pt x="1992961" y="6165273"/>
                </a:cubicBezTo>
                <a:cubicBezTo>
                  <a:pt x="2006815" y="6156037"/>
                  <a:pt x="2018728" y="6142830"/>
                  <a:pt x="2034524" y="6137564"/>
                </a:cubicBezTo>
                <a:cubicBezTo>
                  <a:pt x="2058499" y="6129572"/>
                  <a:pt x="2216857" y="6111309"/>
                  <a:pt x="2228488" y="6109855"/>
                </a:cubicBezTo>
                <a:cubicBezTo>
                  <a:pt x="2256197" y="6100619"/>
                  <a:pt x="2283279" y="6089230"/>
                  <a:pt x="2311615" y="6082146"/>
                </a:cubicBezTo>
                <a:cubicBezTo>
                  <a:pt x="2329372" y="6077707"/>
                  <a:pt x="2388721" y="6064374"/>
                  <a:pt x="2408597" y="6054436"/>
                </a:cubicBezTo>
                <a:cubicBezTo>
                  <a:pt x="2516022" y="6000724"/>
                  <a:pt x="2387259" y="6047694"/>
                  <a:pt x="2491724" y="6012873"/>
                </a:cubicBezTo>
                <a:cubicBezTo>
                  <a:pt x="2587003" y="5949354"/>
                  <a:pt x="2543259" y="5967987"/>
                  <a:pt x="2616415" y="5943600"/>
                </a:cubicBezTo>
                <a:cubicBezTo>
                  <a:pt x="2725394" y="5861865"/>
                  <a:pt x="2611733" y="5937983"/>
                  <a:pt x="2754961" y="5874327"/>
                </a:cubicBezTo>
                <a:cubicBezTo>
                  <a:pt x="2916095" y="5802712"/>
                  <a:pt x="2686513" y="5883287"/>
                  <a:pt x="2838088" y="5832764"/>
                </a:cubicBezTo>
                <a:cubicBezTo>
                  <a:pt x="2856561" y="5818909"/>
                  <a:pt x="2874589" y="5804442"/>
                  <a:pt x="2893506" y="5791200"/>
                </a:cubicBezTo>
                <a:cubicBezTo>
                  <a:pt x="2920788" y="5772102"/>
                  <a:pt x="2953084" y="5759330"/>
                  <a:pt x="2976633" y="5735782"/>
                </a:cubicBezTo>
                <a:cubicBezTo>
                  <a:pt x="2985870" y="5726546"/>
                  <a:pt x="2996183" y="5718273"/>
                  <a:pt x="3004343" y="5708073"/>
                </a:cubicBezTo>
                <a:cubicBezTo>
                  <a:pt x="3014745" y="5695071"/>
                  <a:pt x="3020278" y="5678283"/>
                  <a:pt x="3032052" y="5666509"/>
                </a:cubicBezTo>
                <a:cubicBezTo>
                  <a:pt x="3048380" y="5650181"/>
                  <a:pt x="3069731" y="5639728"/>
                  <a:pt x="3087470" y="5624946"/>
                </a:cubicBezTo>
                <a:cubicBezTo>
                  <a:pt x="3123456" y="5594957"/>
                  <a:pt x="3121572" y="5582850"/>
                  <a:pt x="3156743" y="5541818"/>
                </a:cubicBezTo>
                <a:cubicBezTo>
                  <a:pt x="3169494" y="5526942"/>
                  <a:pt x="3183254" y="5512798"/>
                  <a:pt x="3198306" y="5500255"/>
                </a:cubicBezTo>
                <a:cubicBezTo>
                  <a:pt x="3234666" y="5469956"/>
                  <a:pt x="3240705" y="5480669"/>
                  <a:pt x="3267579" y="5444836"/>
                </a:cubicBezTo>
                <a:cubicBezTo>
                  <a:pt x="3287560" y="5418194"/>
                  <a:pt x="3304524" y="5389418"/>
                  <a:pt x="3322997" y="5361709"/>
                </a:cubicBezTo>
                <a:cubicBezTo>
                  <a:pt x="3332233" y="5347855"/>
                  <a:pt x="3338932" y="5331920"/>
                  <a:pt x="3350706" y="5320146"/>
                </a:cubicBezTo>
                <a:lnTo>
                  <a:pt x="3378415" y="5292436"/>
                </a:lnTo>
                <a:cubicBezTo>
                  <a:pt x="3402802" y="5219280"/>
                  <a:pt x="3384169" y="5263025"/>
                  <a:pt x="3447688" y="5167746"/>
                </a:cubicBezTo>
                <a:lnTo>
                  <a:pt x="3475397" y="5126182"/>
                </a:lnTo>
                <a:cubicBezTo>
                  <a:pt x="3484633" y="5112327"/>
                  <a:pt x="3487309" y="5089883"/>
                  <a:pt x="3503106" y="5084618"/>
                </a:cubicBezTo>
                <a:lnTo>
                  <a:pt x="3544670" y="5070764"/>
                </a:lnTo>
                <a:cubicBezTo>
                  <a:pt x="3558524" y="5061528"/>
                  <a:pt x="3571017" y="5049818"/>
                  <a:pt x="3586233" y="5043055"/>
                </a:cubicBezTo>
                <a:cubicBezTo>
                  <a:pt x="3612924" y="5031192"/>
                  <a:pt x="3641652" y="5024583"/>
                  <a:pt x="3669361" y="5015346"/>
                </a:cubicBezTo>
                <a:lnTo>
                  <a:pt x="3710924" y="5001491"/>
                </a:lnTo>
                <a:lnTo>
                  <a:pt x="3752488" y="4987636"/>
                </a:lnTo>
                <a:lnTo>
                  <a:pt x="3794052" y="4973782"/>
                </a:lnTo>
                <a:cubicBezTo>
                  <a:pt x="3821761" y="4955309"/>
                  <a:pt x="3853631" y="4941912"/>
                  <a:pt x="3877179" y="4918364"/>
                </a:cubicBezTo>
                <a:cubicBezTo>
                  <a:pt x="3891034" y="4904509"/>
                  <a:pt x="3903277" y="4888829"/>
                  <a:pt x="3918743" y="4876800"/>
                </a:cubicBezTo>
                <a:cubicBezTo>
                  <a:pt x="3945030" y="4856354"/>
                  <a:pt x="4001870" y="4821382"/>
                  <a:pt x="4001870" y="4821382"/>
                </a:cubicBezTo>
                <a:cubicBezTo>
                  <a:pt x="4100886" y="4672857"/>
                  <a:pt x="3946688" y="4898269"/>
                  <a:pt x="4071143" y="4738255"/>
                </a:cubicBezTo>
                <a:cubicBezTo>
                  <a:pt x="4091589" y="4711968"/>
                  <a:pt x="4108088" y="4682836"/>
                  <a:pt x="4126561" y="4655127"/>
                </a:cubicBezTo>
                <a:lnTo>
                  <a:pt x="4154270" y="4613564"/>
                </a:lnTo>
                <a:lnTo>
                  <a:pt x="4181979" y="4530436"/>
                </a:lnTo>
                <a:cubicBezTo>
                  <a:pt x="4186597" y="4516582"/>
                  <a:pt x="4193432" y="4503278"/>
                  <a:pt x="4195833" y="4488873"/>
                </a:cubicBezTo>
                <a:cubicBezTo>
                  <a:pt x="4212089" y="4391341"/>
                  <a:pt x="4200805" y="4432396"/>
                  <a:pt x="4223543" y="4364182"/>
                </a:cubicBezTo>
                <a:cubicBezTo>
                  <a:pt x="4218925" y="4299527"/>
                  <a:pt x="4219303" y="4234320"/>
                  <a:pt x="4209688" y="4170218"/>
                </a:cubicBezTo>
                <a:cubicBezTo>
                  <a:pt x="4205355" y="4141333"/>
                  <a:pt x="4189063" y="4115427"/>
                  <a:pt x="4181979" y="4087091"/>
                </a:cubicBezTo>
                <a:cubicBezTo>
                  <a:pt x="4161039" y="4003333"/>
                  <a:pt x="4174147" y="4049744"/>
                  <a:pt x="4140415" y="3948546"/>
                </a:cubicBezTo>
                <a:cubicBezTo>
                  <a:pt x="4135797" y="3934691"/>
                  <a:pt x="4129425" y="3921302"/>
                  <a:pt x="4126561" y="3906982"/>
                </a:cubicBezTo>
                <a:cubicBezTo>
                  <a:pt x="4098393" y="3766146"/>
                  <a:pt x="4127253" y="3895549"/>
                  <a:pt x="4098852" y="3796146"/>
                </a:cubicBezTo>
                <a:cubicBezTo>
                  <a:pt x="4093621" y="3777837"/>
                  <a:pt x="4089128" y="3759315"/>
                  <a:pt x="4084997" y="3740727"/>
                </a:cubicBezTo>
                <a:cubicBezTo>
                  <a:pt x="4079889" y="3717740"/>
                  <a:pt x="4080419" y="3693099"/>
                  <a:pt x="4071143" y="3671455"/>
                </a:cubicBezTo>
                <a:cubicBezTo>
                  <a:pt x="4065997" y="3659449"/>
                  <a:pt x="4052670" y="3652982"/>
                  <a:pt x="4043433" y="3643746"/>
                </a:cubicBezTo>
                <a:cubicBezTo>
                  <a:pt x="4000126" y="3470510"/>
                  <a:pt x="4055473" y="3685885"/>
                  <a:pt x="4015724" y="3546764"/>
                </a:cubicBezTo>
                <a:cubicBezTo>
                  <a:pt x="4010493" y="3528455"/>
                  <a:pt x="4010385" y="3508377"/>
                  <a:pt x="4001870" y="3491346"/>
                </a:cubicBezTo>
                <a:cubicBezTo>
                  <a:pt x="3996028" y="3479663"/>
                  <a:pt x="3983397" y="3472873"/>
                  <a:pt x="3974161" y="3463636"/>
                </a:cubicBezTo>
                <a:cubicBezTo>
                  <a:pt x="3964925" y="3435927"/>
                  <a:pt x="3969819" y="3398033"/>
                  <a:pt x="3946452" y="3380509"/>
                </a:cubicBezTo>
                <a:cubicBezTo>
                  <a:pt x="3927979" y="3366655"/>
                  <a:pt x="3908772" y="3353728"/>
                  <a:pt x="3891033" y="3338946"/>
                </a:cubicBezTo>
                <a:cubicBezTo>
                  <a:pt x="3858130" y="3311527"/>
                  <a:pt x="3865805" y="3303102"/>
                  <a:pt x="3821761" y="3283527"/>
                </a:cubicBezTo>
                <a:cubicBezTo>
                  <a:pt x="3673376" y="3217578"/>
                  <a:pt x="3791132" y="3290818"/>
                  <a:pt x="3697070" y="3228109"/>
                </a:cubicBezTo>
                <a:cubicBezTo>
                  <a:pt x="3687834" y="3214255"/>
                  <a:pt x="3679763" y="3199548"/>
                  <a:pt x="3669361" y="3186546"/>
                </a:cubicBezTo>
                <a:cubicBezTo>
                  <a:pt x="3661201" y="3176346"/>
                  <a:pt x="3648898" y="3169705"/>
                  <a:pt x="3641652" y="3158836"/>
                </a:cubicBezTo>
                <a:cubicBezTo>
                  <a:pt x="3574555" y="3058190"/>
                  <a:pt x="3649764" y="3139238"/>
                  <a:pt x="3586233" y="3075709"/>
                </a:cubicBezTo>
                <a:cubicBezTo>
                  <a:pt x="3559749" y="2996255"/>
                  <a:pt x="3583602" y="3073542"/>
                  <a:pt x="3558524" y="2964873"/>
                </a:cubicBezTo>
                <a:cubicBezTo>
                  <a:pt x="3549961" y="2927766"/>
                  <a:pt x="3540051" y="2890982"/>
                  <a:pt x="3530815" y="2854036"/>
                </a:cubicBezTo>
                <a:cubicBezTo>
                  <a:pt x="3526197" y="2835563"/>
                  <a:pt x="3522983" y="2816682"/>
                  <a:pt x="3516961" y="2798618"/>
                </a:cubicBezTo>
                <a:cubicBezTo>
                  <a:pt x="3512343" y="2784764"/>
                  <a:pt x="3507118" y="2771097"/>
                  <a:pt x="3503106" y="2757055"/>
                </a:cubicBezTo>
                <a:cubicBezTo>
                  <a:pt x="3495571" y="2730683"/>
                  <a:pt x="3474715" y="2631680"/>
                  <a:pt x="3461543" y="2618509"/>
                </a:cubicBezTo>
                <a:lnTo>
                  <a:pt x="3433833" y="2590800"/>
                </a:lnTo>
                <a:cubicBezTo>
                  <a:pt x="3424597" y="2563091"/>
                  <a:pt x="3413208" y="2536009"/>
                  <a:pt x="3406124" y="2507673"/>
                </a:cubicBezTo>
                <a:cubicBezTo>
                  <a:pt x="3401684" y="2489912"/>
                  <a:pt x="3388355" y="2430570"/>
                  <a:pt x="3378415" y="2410691"/>
                </a:cubicBezTo>
                <a:cubicBezTo>
                  <a:pt x="3370968" y="2395798"/>
                  <a:pt x="3359942" y="2382982"/>
                  <a:pt x="3350706" y="2369127"/>
                </a:cubicBezTo>
                <a:cubicBezTo>
                  <a:pt x="3346088" y="2355273"/>
                  <a:pt x="3339716" y="2341884"/>
                  <a:pt x="3336852" y="2327564"/>
                </a:cubicBezTo>
                <a:cubicBezTo>
                  <a:pt x="3289398" y="2090293"/>
                  <a:pt x="3328965" y="1638414"/>
                  <a:pt x="3336852" y="1537855"/>
                </a:cubicBezTo>
                <a:cubicBezTo>
                  <a:pt x="3337994" y="1523296"/>
                  <a:pt x="3365353" y="1530531"/>
                  <a:pt x="3378415" y="1524000"/>
                </a:cubicBezTo>
                <a:cubicBezTo>
                  <a:pt x="3393308" y="1516553"/>
                  <a:pt x="3405086" y="1503738"/>
                  <a:pt x="3419979" y="1496291"/>
                </a:cubicBezTo>
                <a:cubicBezTo>
                  <a:pt x="3433041" y="1489760"/>
                  <a:pt x="3447453" y="1486279"/>
                  <a:pt x="3461543" y="1482436"/>
                </a:cubicBezTo>
                <a:cubicBezTo>
                  <a:pt x="3498283" y="1472416"/>
                  <a:pt x="3535434" y="1463963"/>
                  <a:pt x="3572379" y="1454727"/>
                </a:cubicBezTo>
                <a:cubicBezTo>
                  <a:pt x="3612157" y="1444783"/>
                  <a:pt x="3677189" y="1430031"/>
                  <a:pt x="3710924" y="1413164"/>
                </a:cubicBezTo>
                <a:cubicBezTo>
                  <a:pt x="3729397" y="1403928"/>
                  <a:pt x="3747005" y="1392707"/>
                  <a:pt x="3766343" y="1385455"/>
                </a:cubicBezTo>
                <a:cubicBezTo>
                  <a:pt x="3784172" y="1378769"/>
                  <a:pt x="3803523" y="1377072"/>
                  <a:pt x="3821761" y="1371600"/>
                </a:cubicBezTo>
                <a:cubicBezTo>
                  <a:pt x="3849737" y="1363207"/>
                  <a:pt x="3877179" y="1353127"/>
                  <a:pt x="3904888" y="1343891"/>
                </a:cubicBezTo>
                <a:cubicBezTo>
                  <a:pt x="3918743" y="1339273"/>
                  <a:pt x="3932047" y="1332437"/>
                  <a:pt x="3946452" y="1330036"/>
                </a:cubicBezTo>
                <a:cubicBezTo>
                  <a:pt x="4018884" y="1317964"/>
                  <a:pt x="4078991" y="1306396"/>
                  <a:pt x="4154270" y="1302327"/>
                </a:cubicBezTo>
                <a:cubicBezTo>
                  <a:pt x="4283473" y="1295343"/>
                  <a:pt x="4412888" y="1293091"/>
                  <a:pt x="4542197" y="1288473"/>
                </a:cubicBezTo>
                <a:cubicBezTo>
                  <a:pt x="4592997" y="1283855"/>
                  <a:pt x="4644364" y="1283483"/>
                  <a:pt x="4694597" y="1274618"/>
                </a:cubicBezTo>
                <a:cubicBezTo>
                  <a:pt x="4723360" y="1269542"/>
                  <a:pt x="4777724" y="1246909"/>
                  <a:pt x="4777724" y="1246909"/>
                </a:cubicBezTo>
                <a:cubicBezTo>
                  <a:pt x="4786960" y="1233055"/>
                  <a:pt x="4793659" y="1217120"/>
                  <a:pt x="4805433" y="1205346"/>
                </a:cubicBezTo>
                <a:cubicBezTo>
                  <a:pt x="4817207" y="1193572"/>
                  <a:pt x="4836595" y="1190638"/>
                  <a:pt x="4846997" y="1177636"/>
                </a:cubicBezTo>
                <a:cubicBezTo>
                  <a:pt x="4923478" y="1082036"/>
                  <a:pt x="4783301" y="1187775"/>
                  <a:pt x="4902415" y="1108364"/>
                </a:cubicBezTo>
                <a:cubicBezTo>
                  <a:pt x="4911651" y="1094509"/>
                  <a:pt x="4923361" y="1082016"/>
                  <a:pt x="4930124" y="1066800"/>
                </a:cubicBezTo>
                <a:cubicBezTo>
                  <a:pt x="4941986" y="1040110"/>
                  <a:pt x="4948597" y="1011382"/>
                  <a:pt x="4957833" y="983673"/>
                </a:cubicBezTo>
                <a:cubicBezTo>
                  <a:pt x="4979135" y="919767"/>
                  <a:pt x="4968823" y="956434"/>
                  <a:pt x="4985543" y="872836"/>
                </a:cubicBezTo>
                <a:cubicBezTo>
                  <a:pt x="4966112" y="523084"/>
                  <a:pt x="4989224" y="726833"/>
                  <a:pt x="4957833" y="554182"/>
                </a:cubicBezTo>
                <a:cubicBezTo>
                  <a:pt x="4952808" y="526544"/>
                  <a:pt x="4952862" y="497705"/>
                  <a:pt x="4943979" y="471055"/>
                </a:cubicBezTo>
                <a:cubicBezTo>
                  <a:pt x="4938714" y="455258"/>
                  <a:pt x="4923717" y="444384"/>
                  <a:pt x="4916270" y="429491"/>
                </a:cubicBezTo>
                <a:cubicBezTo>
                  <a:pt x="4909739" y="416429"/>
                  <a:pt x="4909507" y="400693"/>
                  <a:pt x="4902415" y="387927"/>
                </a:cubicBezTo>
                <a:cubicBezTo>
                  <a:pt x="4886242" y="358816"/>
                  <a:pt x="4846997" y="304800"/>
                  <a:pt x="4846997" y="304800"/>
                </a:cubicBezTo>
                <a:lnTo>
                  <a:pt x="4819288" y="221673"/>
                </a:lnTo>
                <a:cubicBezTo>
                  <a:pt x="4810161" y="194293"/>
                  <a:pt x="4802140" y="158079"/>
                  <a:pt x="4777724" y="138546"/>
                </a:cubicBezTo>
                <a:cubicBezTo>
                  <a:pt x="4766320" y="129423"/>
                  <a:pt x="4749223" y="131222"/>
                  <a:pt x="4736161" y="124691"/>
                </a:cubicBezTo>
                <a:cubicBezTo>
                  <a:pt x="4721268" y="117244"/>
                  <a:pt x="4709813" y="103745"/>
                  <a:pt x="4694597" y="96982"/>
                </a:cubicBezTo>
                <a:cubicBezTo>
                  <a:pt x="4667907" y="85120"/>
                  <a:pt x="4611470" y="69273"/>
                  <a:pt x="4611470" y="69273"/>
                </a:cubicBezTo>
                <a:cubicBezTo>
                  <a:pt x="4545603" y="25362"/>
                  <a:pt x="4585703" y="46830"/>
                  <a:pt x="4486779" y="13855"/>
                </a:cubicBezTo>
                <a:lnTo>
                  <a:pt x="4445215" y="0"/>
                </a:lnTo>
                <a:cubicBezTo>
                  <a:pt x="4415818" y="2673"/>
                  <a:pt x="4226583" y="18151"/>
                  <a:pt x="4181979" y="27709"/>
                </a:cubicBezTo>
                <a:cubicBezTo>
                  <a:pt x="4153419" y="33829"/>
                  <a:pt x="4126561" y="46182"/>
                  <a:pt x="4098852" y="55418"/>
                </a:cubicBezTo>
                <a:cubicBezTo>
                  <a:pt x="4072202" y="64301"/>
                  <a:pt x="4043270" y="63764"/>
                  <a:pt x="4015724" y="69273"/>
                </a:cubicBezTo>
                <a:cubicBezTo>
                  <a:pt x="3984566" y="75504"/>
                  <a:pt x="3920721" y="95882"/>
                  <a:pt x="3891033" y="96982"/>
                </a:cubicBezTo>
                <a:cubicBezTo>
                  <a:pt x="3664850" y="105359"/>
                  <a:pt x="3438452" y="106218"/>
                  <a:pt x="3212161" y="110836"/>
                </a:cubicBezTo>
                <a:cubicBezTo>
                  <a:pt x="3189070" y="124691"/>
                  <a:pt x="3166598" y="139633"/>
                  <a:pt x="3142888" y="152400"/>
                </a:cubicBezTo>
                <a:cubicBezTo>
                  <a:pt x="3106519" y="171983"/>
                  <a:pt x="3066421" y="184906"/>
                  <a:pt x="3032052" y="207818"/>
                </a:cubicBezTo>
                <a:lnTo>
                  <a:pt x="2948924" y="263236"/>
                </a:lnTo>
                <a:cubicBezTo>
                  <a:pt x="2935069" y="272472"/>
                  <a:pt x="2919135" y="279172"/>
                  <a:pt x="2907361" y="290946"/>
                </a:cubicBezTo>
                <a:lnTo>
                  <a:pt x="2865797" y="332509"/>
                </a:lnTo>
                <a:cubicBezTo>
                  <a:pt x="2861179" y="346364"/>
                  <a:pt x="2859457" y="361550"/>
                  <a:pt x="2851943" y="374073"/>
                </a:cubicBezTo>
                <a:cubicBezTo>
                  <a:pt x="2845222" y="385274"/>
                  <a:pt x="2834683" y="393945"/>
                  <a:pt x="2824233" y="401782"/>
                </a:cubicBezTo>
                <a:cubicBezTo>
                  <a:pt x="2797591" y="421763"/>
                  <a:pt x="2774151" y="453069"/>
                  <a:pt x="2741106" y="457200"/>
                </a:cubicBezTo>
                <a:cubicBezTo>
                  <a:pt x="2602396" y="474539"/>
                  <a:pt x="2666996" y="464934"/>
                  <a:pt x="2547143" y="484909"/>
                </a:cubicBezTo>
                <a:cubicBezTo>
                  <a:pt x="2533288" y="489527"/>
                  <a:pt x="2520183" y="498764"/>
                  <a:pt x="2505579" y="498764"/>
                </a:cubicBezTo>
                <a:cubicBezTo>
                  <a:pt x="2371572" y="498764"/>
                  <a:pt x="2237598" y="492342"/>
                  <a:pt x="2103797" y="484909"/>
                </a:cubicBezTo>
                <a:cubicBezTo>
                  <a:pt x="2059880" y="482469"/>
                  <a:pt x="1996562" y="470750"/>
                  <a:pt x="1951397" y="457200"/>
                </a:cubicBezTo>
                <a:cubicBezTo>
                  <a:pt x="1923421" y="448807"/>
                  <a:pt x="1868270" y="458699"/>
                  <a:pt x="1868270" y="429491"/>
                </a:cubicBezTo>
                <a:lnTo>
                  <a:pt x="1868270" y="374073"/>
                </a:lnTo>
              </a:path>
            </a:pathLst>
          </a:custGeom>
          <a:noFill/>
          <a:ln w="57150">
            <a:solidFill>
              <a:srgbClr val="0070C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4" name="Objaśnienie ze strzałką w górę 23"/>
          <p:cNvSpPr/>
          <p:nvPr/>
        </p:nvSpPr>
        <p:spPr>
          <a:xfrm>
            <a:off x="-67160" y="3957185"/>
            <a:ext cx="2842612" cy="1300626"/>
          </a:xfrm>
          <a:prstGeom prst="upArrow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WIĘCEJ</a:t>
            </a:r>
            <a:endParaRPr lang="pl-P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Objaśnienie ze strzałką w górę 24"/>
          <p:cNvSpPr/>
          <p:nvPr/>
        </p:nvSpPr>
        <p:spPr>
          <a:xfrm>
            <a:off x="4557313" y="126745"/>
            <a:ext cx="2477646" cy="1398811"/>
          </a:xfrm>
          <a:prstGeom prst="upArrow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</a:t>
            </a:r>
            <a:endParaRPr lang="pl-PL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iedmiokąt 2"/>
          <p:cNvSpPr/>
          <p:nvPr/>
        </p:nvSpPr>
        <p:spPr>
          <a:xfrm>
            <a:off x="111594" y="4984985"/>
            <a:ext cx="1143948" cy="1171744"/>
          </a:xfrm>
          <a:prstGeom prst="heptagon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</a:rPr>
              <a:t>10</a:t>
            </a:r>
            <a:endParaRPr lang="pl-PL" sz="5400" b="1" dirty="0">
              <a:solidFill>
                <a:srgbClr val="FF0000"/>
              </a:solidFill>
            </a:endParaRPr>
          </a:p>
        </p:txBody>
      </p:sp>
      <p:sp>
        <p:nvSpPr>
          <p:cNvPr id="26" name="Siedmiokąt 25"/>
          <p:cNvSpPr/>
          <p:nvPr/>
        </p:nvSpPr>
        <p:spPr>
          <a:xfrm>
            <a:off x="5240172" y="-72540"/>
            <a:ext cx="957673" cy="889312"/>
          </a:xfrm>
          <a:prstGeom prst="heptagon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</a:rPr>
              <a:t>8</a:t>
            </a:r>
            <a:endParaRPr lang="pl-PL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99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95" y="404664"/>
            <a:ext cx="1656184" cy="1769545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6632"/>
            <a:ext cx="1163379" cy="1584176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303" y="1392459"/>
            <a:ext cx="1527297" cy="1460477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4664"/>
            <a:ext cx="907565" cy="1669085"/>
          </a:xfrm>
          <a:prstGeom prst="rect">
            <a:avLst/>
          </a:prstGeom>
        </p:spPr>
      </p:pic>
      <p:pic>
        <p:nvPicPr>
          <p:cNvPr id="8" name="Obraz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29" y="2141826"/>
            <a:ext cx="1247800" cy="1241951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9398"/>
            <a:ext cx="1241759" cy="1008929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238" y="380522"/>
            <a:ext cx="1139976" cy="1224135"/>
          </a:xfrm>
          <a:prstGeom prst="rect">
            <a:avLst/>
          </a:prstGeom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813" y="1892536"/>
            <a:ext cx="1844066" cy="1544406"/>
          </a:xfrm>
          <a:prstGeom prst="rect">
            <a:avLst/>
          </a:prstGeom>
        </p:spPr>
      </p:pic>
      <p:pic>
        <p:nvPicPr>
          <p:cNvPr id="12" name="Obraz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412" y="2973738"/>
            <a:ext cx="1458213" cy="1271379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504" y="4512797"/>
            <a:ext cx="1022210" cy="204442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04" y="2402861"/>
            <a:ext cx="1366905" cy="1404204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21" y="3807065"/>
            <a:ext cx="917066" cy="1504929"/>
          </a:xfrm>
          <a:prstGeom prst="rect">
            <a:avLst/>
          </a:prstGeom>
        </p:spPr>
      </p:pic>
      <p:pic>
        <p:nvPicPr>
          <p:cNvPr id="16" name="Obraz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817" y="4865811"/>
            <a:ext cx="1296566" cy="1338391"/>
          </a:xfrm>
          <a:prstGeom prst="rect">
            <a:avLst/>
          </a:prstGeom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479" y="3315854"/>
            <a:ext cx="2011857" cy="1996140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215" y="4673892"/>
            <a:ext cx="1361636" cy="1722228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110" y="5353056"/>
            <a:ext cx="1614596" cy="1488455"/>
          </a:xfrm>
          <a:prstGeom prst="rect">
            <a:avLst/>
          </a:prstGeom>
        </p:spPr>
      </p:pic>
      <p:sp>
        <p:nvSpPr>
          <p:cNvPr id="20" name="Dowolny kształt 19"/>
          <p:cNvSpPr/>
          <p:nvPr/>
        </p:nvSpPr>
        <p:spPr>
          <a:xfrm>
            <a:off x="138545" y="249382"/>
            <a:ext cx="5708073" cy="6580909"/>
          </a:xfrm>
          <a:custGeom>
            <a:avLst/>
            <a:gdLst>
              <a:gd name="connsiteX0" fmla="*/ 5043055 w 5708073"/>
              <a:gd name="connsiteY0" fmla="*/ 1468582 h 6580909"/>
              <a:gd name="connsiteX1" fmla="*/ 5223164 w 5708073"/>
              <a:gd name="connsiteY1" fmla="*/ 1454727 h 6580909"/>
              <a:gd name="connsiteX2" fmla="*/ 5264728 w 5708073"/>
              <a:gd name="connsiteY2" fmla="*/ 1413163 h 6580909"/>
              <a:gd name="connsiteX3" fmla="*/ 5347855 w 5708073"/>
              <a:gd name="connsiteY3" fmla="*/ 1343891 h 6580909"/>
              <a:gd name="connsiteX4" fmla="*/ 5375564 w 5708073"/>
              <a:gd name="connsiteY4" fmla="*/ 1302327 h 6580909"/>
              <a:gd name="connsiteX5" fmla="*/ 5444837 w 5708073"/>
              <a:gd name="connsiteY5" fmla="*/ 1219200 h 6580909"/>
              <a:gd name="connsiteX6" fmla="*/ 5472546 w 5708073"/>
              <a:gd name="connsiteY6" fmla="*/ 1163782 h 6580909"/>
              <a:gd name="connsiteX7" fmla="*/ 5500255 w 5708073"/>
              <a:gd name="connsiteY7" fmla="*/ 1122218 h 6580909"/>
              <a:gd name="connsiteX8" fmla="*/ 5541819 w 5708073"/>
              <a:gd name="connsiteY8" fmla="*/ 1039091 h 6580909"/>
              <a:gd name="connsiteX9" fmla="*/ 5583382 w 5708073"/>
              <a:gd name="connsiteY9" fmla="*/ 955963 h 6580909"/>
              <a:gd name="connsiteX10" fmla="*/ 5624946 w 5708073"/>
              <a:gd name="connsiteY10" fmla="*/ 872836 h 6580909"/>
              <a:gd name="connsiteX11" fmla="*/ 5652655 w 5708073"/>
              <a:gd name="connsiteY11" fmla="*/ 720436 h 6580909"/>
              <a:gd name="connsiteX12" fmla="*/ 5666510 w 5708073"/>
              <a:gd name="connsiteY12" fmla="*/ 678873 h 6580909"/>
              <a:gd name="connsiteX13" fmla="*/ 5652655 w 5708073"/>
              <a:gd name="connsiteY13" fmla="*/ 512618 h 6580909"/>
              <a:gd name="connsiteX14" fmla="*/ 5597237 w 5708073"/>
              <a:gd name="connsiteY14" fmla="*/ 387927 h 6580909"/>
              <a:gd name="connsiteX15" fmla="*/ 5583382 w 5708073"/>
              <a:gd name="connsiteY15" fmla="*/ 346363 h 6580909"/>
              <a:gd name="connsiteX16" fmla="*/ 5541819 w 5708073"/>
              <a:gd name="connsiteY16" fmla="*/ 304800 h 6580909"/>
              <a:gd name="connsiteX17" fmla="*/ 5514110 w 5708073"/>
              <a:gd name="connsiteY17" fmla="*/ 263236 h 6580909"/>
              <a:gd name="connsiteX18" fmla="*/ 5389419 w 5708073"/>
              <a:gd name="connsiteY18" fmla="*/ 152400 h 6580909"/>
              <a:gd name="connsiteX19" fmla="*/ 5306291 w 5708073"/>
              <a:gd name="connsiteY19" fmla="*/ 96982 h 6580909"/>
              <a:gd name="connsiteX20" fmla="*/ 5264728 w 5708073"/>
              <a:gd name="connsiteY20" fmla="*/ 69273 h 6580909"/>
              <a:gd name="connsiteX21" fmla="*/ 5001491 w 5708073"/>
              <a:gd name="connsiteY21" fmla="*/ 55418 h 6580909"/>
              <a:gd name="connsiteX22" fmla="*/ 4946073 w 5708073"/>
              <a:gd name="connsiteY22" fmla="*/ 41563 h 6580909"/>
              <a:gd name="connsiteX23" fmla="*/ 4835237 w 5708073"/>
              <a:gd name="connsiteY23" fmla="*/ 13854 h 6580909"/>
              <a:gd name="connsiteX24" fmla="*/ 4544291 w 5708073"/>
              <a:gd name="connsiteY24" fmla="*/ 0 h 6580909"/>
              <a:gd name="connsiteX25" fmla="*/ 2618510 w 5708073"/>
              <a:gd name="connsiteY25" fmla="*/ 13854 h 6580909"/>
              <a:gd name="connsiteX26" fmla="*/ 2576946 w 5708073"/>
              <a:gd name="connsiteY26" fmla="*/ 27709 h 6580909"/>
              <a:gd name="connsiteX27" fmla="*/ 2521528 w 5708073"/>
              <a:gd name="connsiteY27" fmla="*/ 41563 h 6580909"/>
              <a:gd name="connsiteX28" fmla="*/ 2272146 w 5708073"/>
              <a:gd name="connsiteY28" fmla="*/ 27709 h 6580909"/>
              <a:gd name="connsiteX29" fmla="*/ 2161310 w 5708073"/>
              <a:gd name="connsiteY29" fmla="*/ 0 h 6580909"/>
              <a:gd name="connsiteX30" fmla="*/ 1399310 w 5708073"/>
              <a:gd name="connsiteY30" fmla="*/ 13854 h 6580909"/>
              <a:gd name="connsiteX31" fmla="*/ 1343891 w 5708073"/>
              <a:gd name="connsiteY31" fmla="*/ 41563 h 6580909"/>
              <a:gd name="connsiteX32" fmla="*/ 1219200 w 5708073"/>
              <a:gd name="connsiteY32" fmla="*/ 55418 h 6580909"/>
              <a:gd name="connsiteX33" fmla="*/ 1039091 w 5708073"/>
              <a:gd name="connsiteY33" fmla="*/ 83127 h 6580909"/>
              <a:gd name="connsiteX34" fmla="*/ 997528 w 5708073"/>
              <a:gd name="connsiteY34" fmla="*/ 96982 h 6580909"/>
              <a:gd name="connsiteX35" fmla="*/ 928255 w 5708073"/>
              <a:gd name="connsiteY35" fmla="*/ 180109 h 6580909"/>
              <a:gd name="connsiteX36" fmla="*/ 872837 w 5708073"/>
              <a:gd name="connsiteY36" fmla="*/ 235527 h 6580909"/>
              <a:gd name="connsiteX37" fmla="*/ 817419 w 5708073"/>
              <a:gd name="connsiteY37" fmla="*/ 277091 h 6580909"/>
              <a:gd name="connsiteX38" fmla="*/ 762000 w 5708073"/>
              <a:gd name="connsiteY38" fmla="*/ 346363 h 6580909"/>
              <a:gd name="connsiteX39" fmla="*/ 706582 w 5708073"/>
              <a:gd name="connsiteY39" fmla="*/ 387927 h 6580909"/>
              <a:gd name="connsiteX40" fmla="*/ 665019 w 5708073"/>
              <a:gd name="connsiteY40" fmla="*/ 429491 h 6580909"/>
              <a:gd name="connsiteX41" fmla="*/ 623455 w 5708073"/>
              <a:gd name="connsiteY41" fmla="*/ 512618 h 6580909"/>
              <a:gd name="connsiteX42" fmla="*/ 526473 w 5708073"/>
              <a:gd name="connsiteY42" fmla="*/ 665018 h 6580909"/>
              <a:gd name="connsiteX43" fmla="*/ 498764 w 5708073"/>
              <a:gd name="connsiteY43" fmla="*/ 706582 h 6580909"/>
              <a:gd name="connsiteX44" fmla="*/ 471055 w 5708073"/>
              <a:gd name="connsiteY44" fmla="*/ 748145 h 6580909"/>
              <a:gd name="connsiteX45" fmla="*/ 457200 w 5708073"/>
              <a:gd name="connsiteY45" fmla="*/ 789709 h 6580909"/>
              <a:gd name="connsiteX46" fmla="*/ 415637 w 5708073"/>
              <a:gd name="connsiteY46" fmla="*/ 831273 h 6580909"/>
              <a:gd name="connsiteX47" fmla="*/ 374073 w 5708073"/>
              <a:gd name="connsiteY47" fmla="*/ 942109 h 6580909"/>
              <a:gd name="connsiteX48" fmla="*/ 304800 w 5708073"/>
              <a:gd name="connsiteY48" fmla="*/ 1039091 h 6580909"/>
              <a:gd name="connsiteX49" fmla="*/ 290946 w 5708073"/>
              <a:gd name="connsiteY49" fmla="*/ 1094509 h 6580909"/>
              <a:gd name="connsiteX50" fmla="*/ 263237 w 5708073"/>
              <a:gd name="connsiteY50" fmla="*/ 1136073 h 6580909"/>
              <a:gd name="connsiteX51" fmla="*/ 249382 w 5708073"/>
              <a:gd name="connsiteY51" fmla="*/ 1205345 h 6580909"/>
              <a:gd name="connsiteX52" fmla="*/ 193964 w 5708073"/>
              <a:gd name="connsiteY52" fmla="*/ 1316182 h 6580909"/>
              <a:gd name="connsiteX53" fmla="*/ 166255 w 5708073"/>
              <a:gd name="connsiteY53" fmla="*/ 1399309 h 6580909"/>
              <a:gd name="connsiteX54" fmla="*/ 152400 w 5708073"/>
              <a:gd name="connsiteY54" fmla="*/ 1524000 h 6580909"/>
              <a:gd name="connsiteX55" fmla="*/ 138546 w 5708073"/>
              <a:gd name="connsiteY55" fmla="*/ 1565563 h 6580909"/>
              <a:gd name="connsiteX56" fmla="*/ 124691 w 5708073"/>
              <a:gd name="connsiteY56" fmla="*/ 1662545 h 6580909"/>
              <a:gd name="connsiteX57" fmla="*/ 110837 w 5708073"/>
              <a:gd name="connsiteY57" fmla="*/ 1731818 h 6580909"/>
              <a:gd name="connsiteX58" fmla="*/ 96982 w 5708073"/>
              <a:gd name="connsiteY58" fmla="*/ 1911927 h 6580909"/>
              <a:gd name="connsiteX59" fmla="*/ 69273 w 5708073"/>
              <a:gd name="connsiteY59" fmla="*/ 1995054 h 6580909"/>
              <a:gd name="connsiteX60" fmla="*/ 55419 w 5708073"/>
              <a:gd name="connsiteY60" fmla="*/ 2092036 h 6580909"/>
              <a:gd name="connsiteX61" fmla="*/ 27710 w 5708073"/>
              <a:gd name="connsiteY61" fmla="*/ 2244436 h 6580909"/>
              <a:gd name="connsiteX62" fmla="*/ 27710 w 5708073"/>
              <a:gd name="connsiteY62" fmla="*/ 2978727 h 6580909"/>
              <a:gd name="connsiteX63" fmla="*/ 41564 w 5708073"/>
              <a:gd name="connsiteY63" fmla="*/ 3048000 h 6580909"/>
              <a:gd name="connsiteX64" fmla="*/ 27710 w 5708073"/>
              <a:gd name="connsiteY64" fmla="*/ 3768436 h 6580909"/>
              <a:gd name="connsiteX65" fmla="*/ 13855 w 5708073"/>
              <a:gd name="connsiteY65" fmla="*/ 3865418 h 6580909"/>
              <a:gd name="connsiteX66" fmla="*/ 0 w 5708073"/>
              <a:gd name="connsiteY66" fmla="*/ 3976254 h 6580909"/>
              <a:gd name="connsiteX67" fmla="*/ 13855 w 5708073"/>
              <a:gd name="connsiteY67" fmla="*/ 4294909 h 6580909"/>
              <a:gd name="connsiteX68" fmla="*/ 27710 w 5708073"/>
              <a:gd name="connsiteY68" fmla="*/ 4391891 h 6580909"/>
              <a:gd name="connsiteX69" fmla="*/ 41564 w 5708073"/>
              <a:gd name="connsiteY69" fmla="*/ 4890654 h 6580909"/>
              <a:gd name="connsiteX70" fmla="*/ 69273 w 5708073"/>
              <a:gd name="connsiteY70" fmla="*/ 5015345 h 6580909"/>
              <a:gd name="connsiteX71" fmla="*/ 110837 w 5708073"/>
              <a:gd name="connsiteY71" fmla="*/ 5126182 h 6580909"/>
              <a:gd name="connsiteX72" fmla="*/ 138546 w 5708073"/>
              <a:gd name="connsiteY72" fmla="*/ 5209309 h 6580909"/>
              <a:gd name="connsiteX73" fmla="*/ 152400 w 5708073"/>
              <a:gd name="connsiteY73" fmla="*/ 5250873 h 6580909"/>
              <a:gd name="connsiteX74" fmla="*/ 180110 w 5708073"/>
              <a:gd name="connsiteY74" fmla="*/ 5292436 h 6580909"/>
              <a:gd name="connsiteX75" fmla="*/ 221673 w 5708073"/>
              <a:gd name="connsiteY75" fmla="*/ 5375563 h 6580909"/>
              <a:gd name="connsiteX76" fmla="*/ 263237 w 5708073"/>
              <a:gd name="connsiteY76" fmla="*/ 5472545 h 6580909"/>
              <a:gd name="connsiteX77" fmla="*/ 332510 w 5708073"/>
              <a:gd name="connsiteY77" fmla="*/ 5555673 h 6580909"/>
              <a:gd name="connsiteX78" fmla="*/ 346364 w 5708073"/>
              <a:gd name="connsiteY78" fmla="*/ 5597236 h 6580909"/>
              <a:gd name="connsiteX79" fmla="*/ 387928 w 5708073"/>
              <a:gd name="connsiteY79" fmla="*/ 5624945 h 6580909"/>
              <a:gd name="connsiteX80" fmla="*/ 429491 w 5708073"/>
              <a:gd name="connsiteY80" fmla="*/ 5666509 h 6580909"/>
              <a:gd name="connsiteX81" fmla="*/ 471055 w 5708073"/>
              <a:gd name="connsiteY81" fmla="*/ 5749636 h 6580909"/>
              <a:gd name="connsiteX82" fmla="*/ 512619 w 5708073"/>
              <a:gd name="connsiteY82" fmla="*/ 5791200 h 6580909"/>
              <a:gd name="connsiteX83" fmla="*/ 540328 w 5708073"/>
              <a:gd name="connsiteY83" fmla="*/ 5832763 h 6580909"/>
              <a:gd name="connsiteX84" fmla="*/ 595746 w 5708073"/>
              <a:gd name="connsiteY84" fmla="*/ 5915891 h 6580909"/>
              <a:gd name="connsiteX85" fmla="*/ 678873 w 5708073"/>
              <a:gd name="connsiteY85" fmla="*/ 5999018 h 6580909"/>
              <a:gd name="connsiteX86" fmla="*/ 706582 w 5708073"/>
              <a:gd name="connsiteY86" fmla="*/ 6040582 h 6580909"/>
              <a:gd name="connsiteX87" fmla="*/ 748146 w 5708073"/>
              <a:gd name="connsiteY87" fmla="*/ 6054436 h 6580909"/>
              <a:gd name="connsiteX88" fmla="*/ 803564 w 5708073"/>
              <a:gd name="connsiteY88" fmla="*/ 6082145 h 6580909"/>
              <a:gd name="connsiteX89" fmla="*/ 845128 w 5708073"/>
              <a:gd name="connsiteY89" fmla="*/ 6109854 h 6580909"/>
              <a:gd name="connsiteX90" fmla="*/ 928255 w 5708073"/>
              <a:gd name="connsiteY90" fmla="*/ 6137563 h 6580909"/>
              <a:gd name="connsiteX91" fmla="*/ 1025237 w 5708073"/>
              <a:gd name="connsiteY91" fmla="*/ 6179127 h 6580909"/>
              <a:gd name="connsiteX92" fmla="*/ 1066800 w 5708073"/>
              <a:gd name="connsiteY92" fmla="*/ 6206836 h 6580909"/>
              <a:gd name="connsiteX93" fmla="*/ 1108364 w 5708073"/>
              <a:gd name="connsiteY93" fmla="*/ 6220691 h 6580909"/>
              <a:gd name="connsiteX94" fmla="*/ 1149928 w 5708073"/>
              <a:gd name="connsiteY94" fmla="*/ 6248400 h 6580909"/>
              <a:gd name="connsiteX95" fmla="*/ 1233055 w 5708073"/>
              <a:gd name="connsiteY95" fmla="*/ 6276109 h 6580909"/>
              <a:gd name="connsiteX96" fmla="*/ 1288473 w 5708073"/>
              <a:gd name="connsiteY96" fmla="*/ 6303818 h 6580909"/>
              <a:gd name="connsiteX97" fmla="*/ 1454728 w 5708073"/>
              <a:gd name="connsiteY97" fmla="*/ 6331527 h 6580909"/>
              <a:gd name="connsiteX98" fmla="*/ 1496291 w 5708073"/>
              <a:gd name="connsiteY98" fmla="*/ 6345382 h 6580909"/>
              <a:gd name="connsiteX99" fmla="*/ 1565564 w 5708073"/>
              <a:gd name="connsiteY99" fmla="*/ 6373091 h 6580909"/>
              <a:gd name="connsiteX100" fmla="*/ 1634837 w 5708073"/>
              <a:gd name="connsiteY100" fmla="*/ 6386945 h 6580909"/>
              <a:gd name="connsiteX101" fmla="*/ 1731819 w 5708073"/>
              <a:gd name="connsiteY101" fmla="*/ 6414654 h 6580909"/>
              <a:gd name="connsiteX102" fmla="*/ 1898073 w 5708073"/>
              <a:gd name="connsiteY102" fmla="*/ 6442363 h 6580909"/>
              <a:gd name="connsiteX103" fmla="*/ 2064328 w 5708073"/>
              <a:gd name="connsiteY103" fmla="*/ 6483927 h 6580909"/>
              <a:gd name="connsiteX104" fmla="*/ 2216728 w 5708073"/>
              <a:gd name="connsiteY104" fmla="*/ 6525491 h 6580909"/>
              <a:gd name="connsiteX105" fmla="*/ 2258291 w 5708073"/>
              <a:gd name="connsiteY105" fmla="*/ 6539345 h 6580909"/>
              <a:gd name="connsiteX106" fmla="*/ 2327564 w 5708073"/>
              <a:gd name="connsiteY106" fmla="*/ 6553200 h 6580909"/>
              <a:gd name="connsiteX107" fmla="*/ 2369128 w 5708073"/>
              <a:gd name="connsiteY107" fmla="*/ 6567054 h 6580909"/>
              <a:gd name="connsiteX108" fmla="*/ 2521528 w 5708073"/>
              <a:gd name="connsiteY108" fmla="*/ 6580909 h 6580909"/>
              <a:gd name="connsiteX109" fmla="*/ 3075710 w 5708073"/>
              <a:gd name="connsiteY109" fmla="*/ 6567054 h 6580909"/>
              <a:gd name="connsiteX110" fmla="*/ 3117273 w 5708073"/>
              <a:gd name="connsiteY110" fmla="*/ 6553200 h 6580909"/>
              <a:gd name="connsiteX111" fmla="*/ 3200400 w 5708073"/>
              <a:gd name="connsiteY111" fmla="*/ 6539345 h 6580909"/>
              <a:gd name="connsiteX112" fmla="*/ 3380510 w 5708073"/>
              <a:gd name="connsiteY112" fmla="*/ 6511636 h 6580909"/>
              <a:gd name="connsiteX113" fmla="*/ 3477491 w 5708073"/>
              <a:gd name="connsiteY113" fmla="*/ 6483927 h 6580909"/>
              <a:gd name="connsiteX114" fmla="*/ 3519055 w 5708073"/>
              <a:gd name="connsiteY114" fmla="*/ 6470073 h 6580909"/>
              <a:gd name="connsiteX115" fmla="*/ 3588328 w 5708073"/>
              <a:gd name="connsiteY115" fmla="*/ 6456218 h 6580909"/>
              <a:gd name="connsiteX116" fmla="*/ 3629891 w 5708073"/>
              <a:gd name="connsiteY116" fmla="*/ 6442363 h 6580909"/>
              <a:gd name="connsiteX117" fmla="*/ 3740728 w 5708073"/>
              <a:gd name="connsiteY117" fmla="*/ 6428509 h 6580909"/>
              <a:gd name="connsiteX118" fmla="*/ 3796146 w 5708073"/>
              <a:gd name="connsiteY118" fmla="*/ 6414654 h 6580909"/>
              <a:gd name="connsiteX119" fmla="*/ 3865419 w 5708073"/>
              <a:gd name="connsiteY119" fmla="*/ 6400800 h 6580909"/>
              <a:gd name="connsiteX120" fmla="*/ 3948546 w 5708073"/>
              <a:gd name="connsiteY120" fmla="*/ 6373091 h 6580909"/>
              <a:gd name="connsiteX121" fmla="*/ 3990110 w 5708073"/>
              <a:gd name="connsiteY121" fmla="*/ 6345382 h 6580909"/>
              <a:gd name="connsiteX122" fmla="*/ 4073237 w 5708073"/>
              <a:gd name="connsiteY122" fmla="*/ 6317673 h 6580909"/>
              <a:gd name="connsiteX123" fmla="*/ 4114800 w 5708073"/>
              <a:gd name="connsiteY123" fmla="*/ 6303818 h 6580909"/>
              <a:gd name="connsiteX124" fmla="*/ 4156364 w 5708073"/>
              <a:gd name="connsiteY124" fmla="*/ 6289963 h 6580909"/>
              <a:gd name="connsiteX125" fmla="*/ 4211782 w 5708073"/>
              <a:gd name="connsiteY125" fmla="*/ 6262254 h 6580909"/>
              <a:gd name="connsiteX126" fmla="*/ 4253346 w 5708073"/>
              <a:gd name="connsiteY126" fmla="*/ 6234545 h 6580909"/>
              <a:gd name="connsiteX127" fmla="*/ 4350328 w 5708073"/>
              <a:gd name="connsiteY127" fmla="*/ 6206836 h 6580909"/>
              <a:gd name="connsiteX128" fmla="*/ 4433455 w 5708073"/>
              <a:gd name="connsiteY128" fmla="*/ 6179127 h 6580909"/>
              <a:gd name="connsiteX129" fmla="*/ 4475019 w 5708073"/>
              <a:gd name="connsiteY129" fmla="*/ 6165273 h 6580909"/>
              <a:gd name="connsiteX130" fmla="*/ 4585855 w 5708073"/>
              <a:gd name="connsiteY130" fmla="*/ 6123709 h 6580909"/>
              <a:gd name="connsiteX131" fmla="*/ 4627419 w 5708073"/>
              <a:gd name="connsiteY131" fmla="*/ 6096000 h 6580909"/>
              <a:gd name="connsiteX132" fmla="*/ 4710546 w 5708073"/>
              <a:gd name="connsiteY132" fmla="*/ 6068291 h 6580909"/>
              <a:gd name="connsiteX133" fmla="*/ 4752110 w 5708073"/>
              <a:gd name="connsiteY133" fmla="*/ 6040582 h 6580909"/>
              <a:gd name="connsiteX134" fmla="*/ 4793673 w 5708073"/>
              <a:gd name="connsiteY134" fmla="*/ 6026727 h 6580909"/>
              <a:gd name="connsiteX135" fmla="*/ 4835237 w 5708073"/>
              <a:gd name="connsiteY135" fmla="*/ 5985163 h 6580909"/>
              <a:gd name="connsiteX136" fmla="*/ 4904510 w 5708073"/>
              <a:gd name="connsiteY136" fmla="*/ 5929745 h 6580909"/>
              <a:gd name="connsiteX137" fmla="*/ 5001491 w 5708073"/>
              <a:gd name="connsiteY137" fmla="*/ 5805054 h 6580909"/>
              <a:gd name="connsiteX138" fmla="*/ 5056910 w 5708073"/>
              <a:gd name="connsiteY138" fmla="*/ 5735782 h 6580909"/>
              <a:gd name="connsiteX139" fmla="*/ 5084619 w 5708073"/>
              <a:gd name="connsiteY139" fmla="*/ 5694218 h 6580909"/>
              <a:gd name="connsiteX140" fmla="*/ 5126182 w 5708073"/>
              <a:gd name="connsiteY140" fmla="*/ 5597236 h 6580909"/>
              <a:gd name="connsiteX141" fmla="*/ 5181600 w 5708073"/>
              <a:gd name="connsiteY141" fmla="*/ 5514109 h 6580909"/>
              <a:gd name="connsiteX142" fmla="*/ 5209310 w 5708073"/>
              <a:gd name="connsiteY142" fmla="*/ 5472545 h 6580909"/>
              <a:gd name="connsiteX143" fmla="*/ 5264728 w 5708073"/>
              <a:gd name="connsiteY143" fmla="*/ 5375563 h 6580909"/>
              <a:gd name="connsiteX144" fmla="*/ 5306291 w 5708073"/>
              <a:gd name="connsiteY144" fmla="*/ 5250873 h 6580909"/>
              <a:gd name="connsiteX145" fmla="*/ 5347855 w 5708073"/>
              <a:gd name="connsiteY145" fmla="*/ 5153891 h 6580909"/>
              <a:gd name="connsiteX146" fmla="*/ 5389419 w 5708073"/>
              <a:gd name="connsiteY146" fmla="*/ 5043054 h 6580909"/>
              <a:gd name="connsiteX147" fmla="*/ 5403273 w 5708073"/>
              <a:gd name="connsiteY147" fmla="*/ 4987636 h 6580909"/>
              <a:gd name="connsiteX148" fmla="*/ 5417128 w 5708073"/>
              <a:gd name="connsiteY148" fmla="*/ 4946073 h 6580909"/>
              <a:gd name="connsiteX149" fmla="*/ 5430982 w 5708073"/>
              <a:gd name="connsiteY149" fmla="*/ 4890654 h 6580909"/>
              <a:gd name="connsiteX150" fmla="*/ 5458691 w 5708073"/>
              <a:gd name="connsiteY150" fmla="*/ 4807527 h 6580909"/>
              <a:gd name="connsiteX151" fmla="*/ 5500255 w 5708073"/>
              <a:gd name="connsiteY151" fmla="*/ 4724400 h 6580909"/>
              <a:gd name="connsiteX152" fmla="*/ 5527964 w 5708073"/>
              <a:gd name="connsiteY152" fmla="*/ 4682836 h 6580909"/>
              <a:gd name="connsiteX153" fmla="*/ 5555673 w 5708073"/>
              <a:gd name="connsiteY153" fmla="*/ 4585854 h 6580909"/>
              <a:gd name="connsiteX154" fmla="*/ 5583382 w 5708073"/>
              <a:gd name="connsiteY154" fmla="*/ 4502727 h 6580909"/>
              <a:gd name="connsiteX155" fmla="*/ 5597237 w 5708073"/>
              <a:gd name="connsiteY155" fmla="*/ 4461163 h 6580909"/>
              <a:gd name="connsiteX156" fmla="*/ 5624946 w 5708073"/>
              <a:gd name="connsiteY156" fmla="*/ 4308763 h 6580909"/>
              <a:gd name="connsiteX157" fmla="*/ 5638800 w 5708073"/>
              <a:gd name="connsiteY157" fmla="*/ 4267200 h 6580909"/>
              <a:gd name="connsiteX158" fmla="*/ 5666510 w 5708073"/>
              <a:gd name="connsiteY158" fmla="*/ 4239491 h 6580909"/>
              <a:gd name="connsiteX159" fmla="*/ 5680364 w 5708073"/>
              <a:gd name="connsiteY159" fmla="*/ 4170218 h 6580909"/>
              <a:gd name="connsiteX160" fmla="*/ 5694219 w 5708073"/>
              <a:gd name="connsiteY160" fmla="*/ 4073236 h 6580909"/>
              <a:gd name="connsiteX161" fmla="*/ 5708073 w 5708073"/>
              <a:gd name="connsiteY161" fmla="*/ 4031673 h 6580909"/>
              <a:gd name="connsiteX162" fmla="*/ 5694219 w 5708073"/>
              <a:gd name="connsiteY162" fmla="*/ 2964873 h 6580909"/>
              <a:gd name="connsiteX163" fmla="*/ 5638800 w 5708073"/>
              <a:gd name="connsiteY163" fmla="*/ 2881745 h 6580909"/>
              <a:gd name="connsiteX164" fmla="*/ 5555673 w 5708073"/>
              <a:gd name="connsiteY164" fmla="*/ 2826327 h 6580909"/>
              <a:gd name="connsiteX165" fmla="*/ 5472546 w 5708073"/>
              <a:gd name="connsiteY165" fmla="*/ 2770909 h 6580909"/>
              <a:gd name="connsiteX166" fmla="*/ 5181600 w 5708073"/>
              <a:gd name="connsiteY166" fmla="*/ 2798618 h 6580909"/>
              <a:gd name="connsiteX167" fmla="*/ 5056910 w 5708073"/>
              <a:gd name="connsiteY167" fmla="*/ 2840182 h 6580909"/>
              <a:gd name="connsiteX168" fmla="*/ 4987637 w 5708073"/>
              <a:gd name="connsiteY168" fmla="*/ 2854036 h 6580909"/>
              <a:gd name="connsiteX169" fmla="*/ 4946073 w 5708073"/>
              <a:gd name="connsiteY169" fmla="*/ 2881745 h 6580909"/>
              <a:gd name="connsiteX170" fmla="*/ 4835237 w 5708073"/>
              <a:gd name="connsiteY170" fmla="*/ 2909454 h 6580909"/>
              <a:gd name="connsiteX171" fmla="*/ 4724400 w 5708073"/>
              <a:gd name="connsiteY171" fmla="*/ 2923309 h 6580909"/>
              <a:gd name="connsiteX172" fmla="*/ 4530437 w 5708073"/>
              <a:gd name="connsiteY172" fmla="*/ 2937163 h 6580909"/>
              <a:gd name="connsiteX173" fmla="*/ 4488873 w 5708073"/>
              <a:gd name="connsiteY173" fmla="*/ 2951018 h 6580909"/>
              <a:gd name="connsiteX174" fmla="*/ 4447310 w 5708073"/>
              <a:gd name="connsiteY174" fmla="*/ 3034145 h 6580909"/>
              <a:gd name="connsiteX175" fmla="*/ 4405746 w 5708073"/>
              <a:gd name="connsiteY175" fmla="*/ 3061854 h 6580909"/>
              <a:gd name="connsiteX176" fmla="*/ 4364182 w 5708073"/>
              <a:gd name="connsiteY176" fmla="*/ 3144982 h 6580909"/>
              <a:gd name="connsiteX177" fmla="*/ 4336473 w 5708073"/>
              <a:gd name="connsiteY177" fmla="*/ 3186545 h 6580909"/>
              <a:gd name="connsiteX178" fmla="*/ 4294910 w 5708073"/>
              <a:gd name="connsiteY178" fmla="*/ 3311236 h 6580909"/>
              <a:gd name="connsiteX179" fmla="*/ 4281055 w 5708073"/>
              <a:gd name="connsiteY179" fmla="*/ 3352800 h 6580909"/>
              <a:gd name="connsiteX180" fmla="*/ 4267200 w 5708073"/>
              <a:gd name="connsiteY180" fmla="*/ 3408218 h 6580909"/>
              <a:gd name="connsiteX181" fmla="*/ 4253346 w 5708073"/>
              <a:gd name="connsiteY181" fmla="*/ 3643745 h 6580909"/>
              <a:gd name="connsiteX182" fmla="*/ 4225637 w 5708073"/>
              <a:gd name="connsiteY182" fmla="*/ 3740727 h 6580909"/>
              <a:gd name="connsiteX183" fmla="*/ 4197928 w 5708073"/>
              <a:gd name="connsiteY183" fmla="*/ 3920836 h 6580909"/>
              <a:gd name="connsiteX184" fmla="*/ 4184073 w 5708073"/>
              <a:gd name="connsiteY184" fmla="*/ 3962400 h 6580909"/>
              <a:gd name="connsiteX185" fmla="*/ 4170219 w 5708073"/>
              <a:gd name="connsiteY185" fmla="*/ 4031673 h 6580909"/>
              <a:gd name="connsiteX186" fmla="*/ 4142510 w 5708073"/>
              <a:gd name="connsiteY186" fmla="*/ 4073236 h 6580909"/>
              <a:gd name="connsiteX187" fmla="*/ 4114800 w 5708073"/>
              <a:gd name="connsiteY187" fmla="*/ 4156363 h 6580909"/>
              <a:gd name="connsiteX188" fmla="*/ 4087091 w 5708073"/>
              <a:gd name="connsiteY188" fmla="*/ 4239491 h 6580909"/>
              <a:gd name="connsiteX189" fmla="*/ 4073237 w 5708073"/>
              <a:gd name="connsiteY189" fmla="*/ 4281054 h 6580909"/>
              <a:gd name="connsiteX190" fmla="*/ 4045528 w 5708073"/>
              <a:gd name="connsiteY190" fmla="*/ 4322618 h 6580909"/>
              <a:gd name="connsiteX191" fmla="*/ 4031673 w 5708073"/>
              <a:gd name="connsiteY191" fmla="*/ 4364182 h 6580909"/>
              <a:gd name="connsiteX192" fmla="*/ 3976255 w 5708073"/>
              <a:gd name="connsiteY192" fmla="*/ 4461163 h 6580909"/>
              <a:gd name="connsiteX193" fmla="*/ 3948546 w 5708073"/>
              <a:gd name="connsiteY193" fmla="*/ 4488873 h 6580909"/>
              <a:gd name="connsiteX194" fmla="*/ 3934691 w 5708073"/>
              <a:gd name="connsiteY194" fmla="*/ 4530436 h 6580909"/>
              <a:gd name="connsiteX195" fmla="*/ 3810000 w 5708073"/>
              <a:gd name="connsiteY195" fmla="*/ 4682836 h 6580909"/>
              <a:gd name="connsiteX196" fmla="*/ 3685310 w 5708073"/>
              <a:gd name="connsiteY196" fmla="*/ 4793673 h 6580909"/>
              <a:gd name="connsiteX197" fmla="*/ 3643746 w 5708073"/>
              <a:gd name="connsiteY197" fmla="*/ 4807527 h 6580909"/>
              <a:gd name="connsiteX198" fmla="*/ 3629891 w 5708073"/>
              <a:gd name="connsiteY198" fmla="*/ 4849091 h 6580909"/>
              <a:gd name="connsiteX199" fmla="*/ 3588328 w 5708073"/>
              <a:gd name="connsiteY199" fmla="*/ 4876800 h 6580909"/>
              <a:gd name="connsiteX200" fmla="*/ 3546764 w 5708073"/>
              <a:gd name="connsiteY200" fmla="*/ 4918363 h 6580909"/>
              <a:gd name="connsiteX201" fmla="*/ 3463637 w 5708073"/>
              <a:gd name="connsiteY201" fmla="*/ 4973782 h 6580909"/>
              <a:gd name="connsiteX202" fmla="*/ 3338946 w 5708073"/>
              <a:gd name="connsiteY202" fmla="*/ 5070763 h 6580909"/>
              <a:gd name="connsiteX203" fmla="*/ 3297382 w 5708073"/>
              <a:gd name="connsiteY203" fmla="*/ 5084618 h 6580909"/>
              <a:gd name="connsiteX204" fmla="*/ 3255819 w 5708073"/>
              <a:gd name="connsiteY204" fmla="*/ 5112327 h 6580909"/>
              <a:gd name="connsiteX205" fmla="*/ 3214255 w 5708073"/>
              <a:gd name="connsiteY205" fmla="*/ 5126182 h 6580909"/>
              <a:gd name="connsiteX206" fmla="*/ 3131128 w 5708073"/>
              <a:gd name="connsiteY206" fmla="*/ 5181600 h 6580909"/>
              <a:gd name="connsiteX207" fmla="*/ 3089564 w 5708073"/>
              <a:gd name="connsiteY207" fmla="*/ 5195454 h 6580909"/>
              <a:gd name="connsiteX208" fmla="*/ 3034146 w 5708073"/>
              <a:gd name="connsiteY208" fmla="*/ 5223163 h 6580909"/>
              <a:gd name="connsiteX209" fmla="*/ 2895600 w 5708073"/>
              <a:gd name="connsiteY209" fmla="*/ 5250873 h 6580909"/>
              <a:gd name="connsiteX210" fmla="*/ 2715491 w 5708073"/>
              <a:gd name="connsiteY210" fmla="*/ 5237018 h 6580909"/>
              <a:gd name="connsiteX211" fmla="*/ 2673928 w 5708073"/>
              <a:gd name="connsiteY211" fmla="*/ 5209309 h 6580909"/>
              <a:gd name="connsiteX212" fmla="*/ 2632364 w 5708073"/>
              <a:gd name="connsiteY212" fmla="*/ 5195454 h 6580909"/>
              <a:gd name="connsiteX213" fmla="*/ 2549237 w 5708073"/>
              <a:gd name="connsiteY213" fmla="*/ 5140036 h 6580909"/>
              <a:gd name="connsiteX214" fmla="*/ 2452255 w 5708073"/>
              <a:gd name="connsiteY214" fmla="*/ 5126182 h 6580909"/>
              <a:gd name="connsiteX215" fmla="*/ 2396837 w 5708073"/>
              <a:gd name="connsiteY215" fmla="*/ 5112327 h 6580909"/>
              <a:gd name="connsiteX216" fmla="*/ 2036619 w 5708073"/>
              <a:gd name="connsiteY216" fmla="*/ 5098473 h 6580909"/>
              <a:gd name="connsiteX217" fmla="*/ 1911928 w 5708073"/>
              <a:gd name="connsiteY217" fmla="*/ 5056909 h 6580909"/>
              <a:gd name="connsiteX218" fmla="*/ 1787237 w 5708073"/>
              <a:gd name="connsiteY218" fmla="*/ 5029200 h 6580909"/>
              <a:gd name="connsiteX219" fmla="*/ 1662546 w 5708073"/>
              <a:gd name="connsiteY219" fmla="*/ 4959927 h 6580909"/>
              <a:gd name="connsiteX220" fmla="*/ 1620982 w 5708073"/>
              <a:gd name="connsiteY220" fmla="*/ 4918363 h 6580909"/>
              <a:gd name="connsiteX221" fmla="*/ 1537855 w 5708073"/>
              <a:gd name="connsiteY221" fmla="*/ 4862945 h 6580909"/>
              <a:gd name="connsiteX222" fmla="*/ 1551710 w 5708073"/>
              <a:gd name="connsiteY222" fmla="*/ 4558145 h 6580909"/>
              <a:gd name="connsiteX223" fmla="*/ 1620982 w 5708073"/>
              <a:gd name="connsiteY223" fmla="*/ 4433454 h 6580909"/>
              <a:gd name="connsiteX224" fmla="*/ 1648691 w 5708073"/>
              <a:gd name="connsiteY224" fmla="*/ 4391891 h 6580909"/>
              <a:gd name="connsiteX225" fmla="*/ 1676400 w 5708073"/>
              <a:gd name="connsiteY225" fmla="*/ 4350327 h 6580909"/>
              <a:gd name="connsiteX226" fmla="*/ 1704110 w 5708073"/>
              <a:gd name="connsiteY226" fmla="*/ 4322618 h 6580909"/>
              <a:gd name="connsiteX227" fmla="*/ 1759528 w 5708073"/>
              <a:gd name="connsiteY227" fmla="*/ 4225636 h 6580909"/>
              <a:gd name="connsiteX228" fmla="*/ 1801091 w 5708073"/>
              <a:gd name="connsiteY228" fmla="*/ 4184073 h 6580909"/>
              <a:gd name="connsiteX229" fmla="*/ 1856510 w 5708073"/>
              <a:gd name="connsiteY229" fmla="*/ 4073236 h 6580909"/>
              <a:gd name="connsiteX230" fmla="*/ 1884219 w 5708073"/>
              <a:gd name="connsiteY230" fmla="*/ 4017818 h 6580909"/>
              <a:gd name="connsiteX231" fmla="*/ 1911928 w 5708073"/>
              <a:gd name="connsiteY231" fmla="*/ 3976254 h 6580909"/>
              <a:gd name="connsiteX232" fmla="*/ 1967346 w 5708073"/>
              <a:gd name="connsiteY232" fmla="*/ 3879273 h 6580909"/>
              <a:gd name="connsiteX233" fmla="*/ 1981200 w 5708073"/>
              <a:gd name="connsiteY233" fmla="*/ 3823854 h 6580909"/>
              <a:gd name="connsiteX234" fmla="*/ 1995055 w 5708073"/>
              <a:gd name="connsiteY234" fmla="*/ 3782291 h 6580909"/>
              <a:gd name="connsiteX235" fmla="*/ 2036619 w 5708073"/>
              <a:gd name="connsiteY235" fmla="*/ 3685309 h 6580909"/>
              <a:gd name="connsiteX236" fmla="*/ 2050473 w 5708073"/>
              <a:gd name="connsiteY236" fmla="*/ 3574473 h 6580909"/>
              <a:gd name="connsiteX237" fmla="*/ 2092037 w 5708073"/>
              <a:gd name="connsiteY237" fmla="*/ 3463636 h 6580909"/>
              <a:gd name="connsiteX238" fmla="*/ 2133600 w 5708073"/>
              <a:gd name="connsiteY238" fmla="*/ 3325091 h 6580909"/>
              <a:gd name="connsiteX239" fmla="*/ 2147455 w 5708073"/>
              <a:gd name="connsiteY239" fmla="*/ 3269673 h 6580909"/>
              <a:gd name="connsiteX240" fmla="*/ 2175164 w 5708073"/>
              <a:gd name="connsiteY240" fmla="*/ 3228109 h 6580909"/>
              <a:gd name="connsiteX241" fmla="*/ 2202873 w 5708073"/>
              <a:gd name="connsiteY241" fmla="*/ 3172691 h 6580909"/>
              <a:gd name="connsiteX242" fmla="*/ 2244437 w 5708073"/>
              <a:gd name="connsiteY242" fmla="*/ 3131127 h 6580909"/>
              <a:gd name="connsiteX243" fmla="*/ 2272146 w 5708073"/>
              <a:gd name="connsiteY243" fmla="*/ 3089563 h 6580909"/>
              <a:gd name="connsiteX244" fmla="*/ 2369128 w 5708073"/>
              <a:gd name="connsiteY244" fmla="*/ 2978727 h 6580909"/>
              <a:gd name="connsiteX245" fmla="*/ 2410691 w 5708073"/>
              <a:gd name="connsiteY245" fmla="*/ 2895600 h 6580909"/>
              <a:gd name="connsiteX246" fmla="*/ 2507673 w 5708073"/>
              <a:gd name="connsiteY246" fmla="*/ 2770909 h 6580909"/>
              <a:gd name="connsiteX247" fmla="*/ 2590800 w 5708073"/>
              <a:gd name="connsiteY247" fmla="*/ 2618509 h 6580909"/>
              <a:gd name="connsiteX248" fmla="*/ 2646219 w 5708073"/>
              <a:gd name="connsiteY248" fmla="*/ 2521527 h 6580909"/>
              <a:gd name="connsiteX249" fmla="*/ 2687782 w 5708073"/>
              <a:gd name="connsiteY249" fmla="*/ 2479963 h 6580909"/>
              <a:gd name="connsiteX250" fmla="*/ 2743200 w 5708073"/>
              <a:gd name="connsiteY250" fmla="*/ 2438400 h 6580909"/>
              <a:gd name="connsiteX251" fmla="*/ 2770910 w 5708073"/>
              <a:gd name="connsiteY251" fmla="*/ 2410691 h 6580909"/>
              <a:gd name="connsiteX252" fmla="*/ 2867891 w 5708073"/>
              <a:gd name="connsiteY252" fmla="*/ 2396836 h 6580909"/>
              <a:gd name="connsiteX253" fmla="*/ 2964873 w 5708073"/>
              <a:gd name="connsiteY253" fmla="*/ 2369127 h 6580909"/>
              <a:gd name="connsiteX254" fmla="*/ 3034146 w 5708073"/>
              <a:gd name="connsiteY254" fmla="*/ 2355273 h 6580909"/>
              <a:gd name="connsiteX255" fmla="*/ 3186546 w 5708073"/>
              <a:gd name="connsiteY255" fmla="*/ 2327563 h 6580909"/>
              <a:gd name="connsiteX256" fmla="*/ 3228110 w 5708073"/>
              <a:gd name="connsiteY256" fmla="*/ 2286000 h 6580909"/>
              <a:gd name="connsiteX257" fmla="*/ 3311237 w 5708073"/>
              <a:gd name="connsiteY257" fmla="*/ 2147454 h 6580909"/>
              <a:gd name="connsiteX258" fmla="*/ 3366655 w 5708073"/>
              <a:gd name="connsiteY258" fmla="*/ 2064327 h 6580909"/>
              <a:gd name="connsiteX259" fmla="*/ 3394364 w 5708073"/>
              <a:gd name="connsiteY259" fmla="*/ 2022763 h 6580909"/>
              <a:gd name="connsiteX260" fmla="*/ 3435928 w 5708073"/>
              <a:gd name="connsiteY260" fmla="*/ 1967345 h 6580909"/>
              <a:gd name="connsiteX261" fmla="*/ 3477491 w 5708073"/>
              <a:gd name="connsiteY261" fmla="*/ 1925782 h 6580909"/>
              <a:gd name="connsiteX262" fmla="*/ 3505200 w 5708073"/>
              <a:gd name="connsiteY262" fmla="*/ 1884218 h 6580909"/>
              <a:gd name="connsiteX263" fmla="*/ 3532910 w 5708073"/>
              <a:gd name="connsiteY263" fmla="*/ 1856509 h 6580909"/>
              <a:gd name="connsiteX264" fmla="*/ 3560619 w 5708073"/>
              <a:gd name="connsiteY264" fmla="*/ 1814945 h 6580909"/>
              <a:gd name="connsiteX265" fmla="*/ 3616037 w 5708073"/>
              <a:gd name="connsiteY265" fmla="*/ 1787236 h 6580909"/>
              <a:gd name="connsiteX266" fmla="*/ 3699164 w 5708073"/>
              <a:gd name="connsiteY266" fmla="*/ 1731818 h 6580909"/>
              <a:gd name="connsiteX267" fmla="*/ 3754582 w 5708073"/>
              <a:gd name="connsiteY267" fmla="*/ 1690254 h 6580909"/>
              <a:gd name="connsiteX268" fmla="*/ 3865419 w 5708073"/>
              <a:gd name="connsiteY268" fmla="*/ 1648691 h 6580909"/>
              <a:gd name="connsiteX269" fmla="*/ 3906982 w 5708073"/>
              <a:gd name="connsiteY269" fmla="*/ 1620982 h 6580909"/>
              <a:gd name="connsiteX270" fmla="*/ 3948546 w 5708073"/>
              <a:gd name="connsiteY270" fmla="*/ 1607127 h 6580909"/>
              <a:gd name="connsiteX271" fmla="*/ 4017819 w 5708073"/>
              <a:gd name="connsiteY271" fmla="*/ 1551709 h 6580909"/>
              <a:gd name="connsiteX272" fmla="*/ 4059382 w 5708073"/>
              <a:gd name="connsiteY272" fmla="*/ 1510145 h 6580909"/>
              <a:gd name="connsiteX273" fmla="*/ 4100946 w 5708073"/>
              <a:gd name="connsiteY273" fmla="*/ 1496291 h 6580909"/>
              <a:gd name="connsiteX274" fmla="*/ 4142510 w 5708073"/>
              <a:gd name="connsiteY274" fmla="*/ 1468582 h 6580909"/>
              <a:gd name="connsiteX275" fmla="*/ 4308764 w 5708073"/>
              <a:gd name="connsiteY275" fmla="*/ 1399309 h 6580909"/>
              <a:gd name="connsiteX276" fmla="*/ 5126182 w 5708073"/>
              <a:gd name="connsiteY276" fmla="*/ 1413163 h 6580909"/>
              <a:gd name="connsiteX277" fmla="*/ 5223164 w 5708073"/>
              <a:gd name="connsiteY277" fmla="*/ 1454727 h 6580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</a:cxnLst>
            <a:rect l="l" t="t" r="r" b="b"/>
            <a:pathLst>
              <a:path w="5708073" h="6580909">
                <a:moveTo>
                  <a:pt x="5043055" y="1468582"/>
                </a:moveTo>
                <a:cubicBezTo>
                  <a:pt x="5103091" y="1463964"/>
                  <a:pt x="5164748" y="1469331"/>
                  <a:pt x="5223164" y="1454727"/>
                </a:cubicBezTo>
                <a:cubicBezTo>
                  <a:pt x="5242172" y="1449975"/>
                  <a:pt x="5249676" y="1425706"/>
                  <a:pt x="5264728" y="1413163"/>
                </a:cubicBezTo>
                <a:cubicBezTo>
                  <a:pt x="5324169" y="1363628"/>
                  <a:pt x="5292663" y="1410121"/>
                  <a:pt x="5347855" y="1343891"/>
                </a:cubicBezTo>
                <a:cubicBezTo>
                  <a:pt x="5358515" y="1331099"/>
                  <a:pt x="5364904" y="1315119"/>
                  <a:pt x="5375564" y="1302327"/>
                </a:cubicBezTo>
                <a:cubicBezTo>
                  <a:pt x="5427663" y="1239808"/>
                  <a:pt x="5407312" y="1284868"/>
                  <a:pt x="5444837" y="1219200"/>
                </a:cubicBezTo>
                <a:cubicBezTo>
                  <a:pt x="5455084" y="1201268"/>
                  <a:pt x="5462299" y="1181714"/>
                  <a:pt x="5472546" y="1163782"/>
                </a:cubicBezTo>
                <a:cubicBezTo>
                  <a:pt x="5480807" y="1149325"/>
                  <a:pt x="5492808" y="1137111"/>
                  <a:pt x="5500255" y="1122218"/>
                </a:cubicBezTo>
                <a:cubicBezTo>
                  <a:pt x="5557613" y="1007503"/>
                  <a:pt x="5462413" y="1158198"/>
                  <a:pt x="5541819" y="1039091"/>
                </a:cubicBezTo>
                <a:cubicBezTo>
                  <a:pt x="5576638" y="934629"/>
                  <a:pt x="5529672" y="1063382"/>
                  <a:pt x="5583382" y="955963"/>
                </a:cubicBezTo>
                <a:cubicBezTo>
                  <a:pt x="5640743" y="841242"/>
                  <a:pt x="5545535" y="991954"/>
                  <a:pt x="5624946" y="872836"/>
                </a:cubicBezTo>
                <a:cubicBezTo>
                  <a:pt x="5656719" y="777514"/>
                  <a:pt x="5621321" y="892768"/>
                  <a:pt x="5652655" y="720436"/>
                </a:cubicBezTo>
                <a:cubicBezTo>
                  <a:pt x="5655267" y="706068"/>
                  <a:pt x="5661892" y="692727"/>
                  <a:pt x="5666510" y="678873"/>
                </a:cubicBezTo>
                <a:cubicBezTo>
                  <a:pt x="5661892" y="623455"/>
                  <a:pt x="5661797" y="567472"/>
                  <a:pt x="5652655" y="512618"/>
                </a:cubicBezTo>
                <a:cubicBezTo>
                  <a:pt x="5634784" y="405390"/>
                  <a:pt x="5632537" y="458528"/>
                  <a:pt x="5597237" y="387927"/>
                </a:cubicBezTo>
                <a:cubicBezTo>
                  <a:pt x="5590706" y="374865"/>
                  <a:pt x="5591483" y="358514"/>
                  <a:pt x="5583382" y="346363"/>
                </a:cubicBezTo>
                <a:cubicBezTo>
                  <a:pt x="5572514" y="330061"/>
                  <a:pt x="5554362" y="319852"/>
                  <a:pt x="5541819" y="304800"/>
                </a:cubicBezTo>
                <a:cubicBezTo>
                  <a:pt x="5531159" y="292008"/>
                  <a:pt x="5525075" y="275767"/>
                  <a:pt x="5514110" y="263236"/>
                </a:cubicBezTo>
                <a:cubicBezTo>
                  <a:pt x="5469142" y="211844"/>
                  <a:pt x="5442230" y="189367"/>
                  <a:pt x="5389419" y="152400"/>
                </a:cubicBezTo>
                <a:cubicBezTo>
                  <a:pt x="5362137" y="133303"/>
                  <a:pt x="5334000" y="115455"/>
                  <a:pt x="5306291" y="96982"/>
                </a:cubicBezTo>
                <a:cubicBezTo>
                  <a:pt x="5292437" y="87746"/>
                  <a:pt x="5281356" y="70148"/>
                  <a:pt x="5264728" y="69273"/>
                </a:cubicBezTo>
                <a:lnTo>
                  <a:pt x="5001491" y="55418"/>
                </a:lnTo>
                <a:cubicBezTo>
                  <a:pt x="4983018" y="50800"/>
                  <a:pt x="4964382" y="46794"/>
                  <a:pt x="4946073" y="41563"/>
                </a:cubicBezTo>
                <a:cubicBezTo>
                  <a:pt x="4898159" y="27873"/>
                  <a:pt x="4893048" y="18301"/>
                  <a:pt x="4835237" y="13854"/>
                </a:cubicBezTo>
                <a:cubicBezTo>
                  <a:pt x="4738431" y="6407"/>
                  <a:pt x="4641273" y="4618"/>
                  <a:pt x="4544291" y="0"/>
                </a:cubicBezTo>
                <a:lnTo>
                  <a:pt x="2618510" y="13854"/>
                </a:lnTo>
                <a:cubicBezTo>
                  <a:pt x="2603907" y="14060"/>
                  <a:pt x="2590988" y="23697"/>
                  <a:pt x="2576946" y="27709"/>
                </a:cubicBezTo>
                <a:cubicBezTo>
                  <a:pt x="2558637" y="32940"/>
                  <a:pt x="2540001" y="36945"/>
                  <a:pt x="2521528" y="41563"/>
                </a:cubicBezTo>
                <a:cubicBezTo>
                  <a:pt x="2438401" y="36945"/>
                  <a:pt x="2354853" y="37252"/>
                  <a:pt x="2272146" y="27709"/>
                </a:cubicBezTo>
                <a:cubicBezTo>
                  <a:pt x="2234315" y="23344"/>
                  <a:pt x="2161310" y="0"/>
                  <a:pt x="2161310" y="0"/>
                </a:cubicBezTo>
                <a:cubicBezTo>
                  <a:pt x="1907310" y="4618"/>
                  <a:pt x="1653024" y="953"/>
                  <a:pt x="1399310" y="13854"/>
                </a:cubicBezTo>
                <a:cubicBezTo>
                  <a:pt x="1378683" y="14903"/>
                  <a:pt x="1364015" y="36919"/>
                  <a:pt x="1343891" y="41563"/>
                </a:cubicBezTo>
                <a:cubicBezTo>
                  <a:pt x="1303142" y="50967"/>
                  <a:pt x="1260697" y="50231"/>
                  <a:pt x="1219200" y="55418"/>
                </a:cubicBezTo>
                <a:cubicBezTo>
                  <a:pt x="1147912" y="64329"/>
                  <a:pt x="1108405" y="71575"/>
                  <a:pt x="1039091" y="83127"/>
                </a:cubicBezTo>
                <a:cubicBezTo>
                  <a:pt x="1025237" y="87745"/>
                  <a:pt x="1009679" y="88881"/>
                  <a:pt x="997528" y="96982"/>
                </a:cubicBezTo>
                <a:cubicBezTo>
                  <a:pt x="949483" y="129012"/>
                  <a:pt x="962334" y="140350"/>
                  <a:pt x="928255" y="180109"/>
                </a:cubicBezTo>
                <a:cubicBezTo>
                  <a:pt x="911254" y="199944"/>
                  <a:pt x="892497" y="218324"/>
                  <a:pt x="872837" y="235527"/>
                </a:cubicBezTo>
                <a:cubicBezTo>
                  <a:pt x="855459" y="250733"/>
                  <a:pt x="833747" y="260763"/>
                  <a:pt x="817419" y="277091"/>
                </a:cubicBezTo>
                <a:cubicBezTo>
                  <a:pt x="796509" y="298001"/>
                  <a:pt x="782910" y="325453"/>
                  <a:pt x="762000" y="346363"/>
                </a:cubicBezTo>
                <a:cubicBezTo>
                  <a:pt x="745672" y="362691"/>
                  <a:pt x="724114" y="372899"/>
                  <a:pt x="706582" y="387927"/>
                </a:cubicBezTo>
                <a:cubicBezTo>
                  <a:pt x="691706" y="400678"/>
                  <a:pt x="678873" y="415636"/>
                  <a:pt x="665019" y="429491"/>
                </a:cubicBezTo>
                <a:cubicBezTo>
                  <a:pt x="643655" y="493580"/>
                  <a:pt x="661822" y="451230"/>
                  <a:pt x="623455" y="512618"/>
                </a:cubicBezTo>
                <a:cubicBezTo>
                  <a:pt x="525627" y="669143"/>
                  <a:pt x="645220" y="486897"/>
                  <a:pt x="526473" y="665018"/>
                </a:cubicBezTo>
                <a:lnTo>
                  <a:pt x="498764" y="706582"/>
                </a:lnTo>
                <a:cubicBezTo>
                  <a:pt x="489528" y="720436"/>
                  <a:pt x="476321" y="732349"/>
                  <a:pt x="471055" y="748145"/>
                </a:cubicBezTo>
                <a:cubicBezTo>
                  <a:pt x="466437" y="762000"/>
                  <a:pt x="465301" y="777558"/>
                  <a:pt x="457200" y="789709"/>
                </a:cubicBezTo>
                <a:cubicBezTo>
                  <a:pt x="446332" y="806012"/>
                  <a:pt x="429491" y="817418"/>
                  <a:pt x="415637" y="831273"/>
                </a:cubicBezTo>
                <a:cubicBezTo>
                  <a:pt x="404480" y="875899"/>
                  <a:pt x="401938" y="903098"/>
                  <a:pt x="374073" y="942109"/>
                </a:cubicBezTo>
                <a:cubicBezTo>
                  <a:pt x="280457" y="1073174"/>
                  <a:pt x="380748" y="887200"/>
                  <a:pt x="304800" y="1039091"/>
                </a:cubicBezTo>
                <a:cubicBezTo>
                  <a:pt x="300182" y="1057564"/>
                  <a:pt x="298447" y="1077007"/>
                  <a:pt x="290946" y="1094509"/>
                </a:cubicBezTo>
                <a:cubicBezTo>
                  <a:pt x="284387" y="1109814"/>
                  <a:pt x="269084" y="1120482"/>
                  <a:pt x="263237" y="1136073"/>
                </a:cubicBezTo>
                <a:cubicBezTo>
                  <a:pt x="254969" y="1158122"/>
                  <a:pt x="257835" y="1183367"/>
                  <a:pt x="249382" y="1205345"/>
                </a:cubicBezTo>
                <a:cubicBezTo>
                  <a:pt x="234554" y="1243898"/>
                  <a:pt x="207026" y="1276995"/>
                  <a:pt x="193964" y="1316182"/>
                </a:cubicBezTo>
                <a:lnTo>
                  <a:pt x="166255" y="1399309"/>
                </a:lnTo>
                <a:cubicBezTo>
                  <a:pt x="161637" y="1440873"/>
                  <a:pt x="159275" y="1482750"/>
                  <a:pt x="152400" y="1524000"/>
                </a:cubicBezTo>
                <a:cubicBezTo>
                  <a:pt x="149999" y="1538405"/>
                  <a:pt x="141410" y="1551243"/>
                  <a:pt x="138546" y="1565563"/>
                </a:cubicBezTo>
                <a:cubicBezTo>
                  <a:pt x="132142" y="1597584"/>
                  <a:pt x="130060" y="1630334"/>
                  <a:pt x="124691" y="1662545"/>
                </a:cubicBezTo>
                <a:cubicBezTo>
                  <a:pt x="120820" y="1685773"/>
                  <a:pt x="115455" y="1708727"/>
                  <a:pt x="110837" y="1731818"/>
                </a:cubicBezTo>
                <a:cubicBezTo>
                  <a:pt x="106219" y="1791854"/>
                  <a:pt x="106373" y="1852450"/>
                  <a:pt x="96982" y="1911927"/>
                </a:cubicBezTo>
                <a:cubicBezTo>
                  <a:pt x="92427" y="1940777"/>
                  <a:pt x="69273" y="1995054"/>
                  <a:pt x="69273" y="1995054"/>
                </a:cubicBezTo>
                <a:cubicBezTo>
                  <a:pt x="64655" y="2027381"/>
                  <a:pt x="59735" y="2059667"/>
                  <a:pt x="55419" y="2092036"/>
                </a:cubicBezTo>
                <a:cubicBezTo>
                  <a:pt x="38013" y="2222583"/>
                  <a:pt x="54020" y="2165503"/>
                  <a:pt x="27710" y="2244436"/>
                </a:cubicBezTo>
                <a:cubicBezTo>
                  <a:pt x="19077" y="2581128"/>
                  <a:pt x="-1458" y="2701627"/>
                  <a:pt x="27710" y="2978727"/>
                </a:cubicBezTo>
                <a:cubicBezTo>
                  <a:pt x="30175" y="3002146"/>
                  <a:pt x="36946" y="3024909"/>
                  <a:pt x="41564" y="3048000"/>
                </a:cubicBezTo>
                <a:cubicBezTo>
                  <a:pt x="36946" y="3288145"/>
                  <a:pt x="35847" y="3528384"/>
                  <a:pt x="27710" y="3768436"/>
                </a:cubicBezTo>
                <a:cubicBezTo>
                  <a:pt x="26604" y="3801073"/>
                  <a:pt x="18171" y="3833049"/>
                  <a:pt x="13855" y="3865418"/>
                </a:cubicBezTo>
                <a:cubicBezTo>
                  <a:pt x="8934" y="3902324"/>
                  <a:pt x="4618" y="3939309"/>
                  <a:pt x="0" y="3976254"/>
                </a:cubicBezTo>
                <a:cubicBezTo>
                  <a:pt x="4618" y="4082472"/>
                  <a:pt x="6783" y="4188826"/>
                  <a:pt x="13855" y="4294909"/>
                </a:cubicBezTo>
                <a:cubicBezTo>
                  <a:pt x="16027" y="4327492"/>
                  <a:pt x="26193" y="4359271"/>
                  <a:pt x="27710" y="4391891"/>
                </a:cubicBezTo>
                <a:cubicBezTo>
                  <a:pt x="35437" y="4558030"/>
                  <a:pt x="33461" y="4724533"/>
                  <a:pt x="41564" y="4890654"/>
                </a:cubicBezTo>
                <a:cubicBezTo>
                  <a:pt x="42869" y="4917415"/>
                  <a:pt x="62875" y="4986554"/>
                  <a:pt x="69273" y="5015345"/>
                </a:cubicBezTo>
                <a:cubicBezTo>
                  <a:pt x="89246" y="5105225"/>
                  <a:pt x="68049" y="5061999"/>
                  <a:pt x="110837" y="5126182"/>
                </a:cubicBezTo>
                <a:lnTo>
                  <a:pt x="138546" y="5209309"/>
                </a:lnTo>
                <a:cubicBezTo>
                  <a:pt x="143164" y="5223164"/>
                  <a:pt x="144299" y="5238722"/>
                  <a:pt x="152400" y="5250873"/>
                </a:cubicBezTo>
                <a:lnTo>
                  <a:pt x="180110" y="5292436"/>
                </a:lnTo>
                <a:cubicBezTo>
                  <a:pt x="214930" y="5396902"/>
                  <a:pt x="167961" y="5268141"/>
                  <a:pt x="221673" y="5375563"/>
                </a:cubicBezTo>
                <a:cubicBezTo>
                  <a:pt x="268814" y="5469843"/>
                  <a:pt x="191161" y="5357223"/>
                  <a:pt x="263237" y="5472545"/>
                </a:cubicBezTo>
                <a:cubicBezTo>
                  <a:pt x="290683" y="5516458"/>
                  <a:pt x="300893" y="5524056"/>
                  <a:pt x="332510" y="5555673"/>
                </a:cubicBezTo>
                <a:cubicBezTo>
                  <a:pt x="337128" y="5569527"/>
                  <a:pt x="337241" y="5585832"/>
                  <a:pt x="346364" y="5597236"/>
                </a:cubicBezTo>
                <a:cubicBezTo>
                  <a:pt x="356766" y="5610238"/>
                  <a:pt x="375136" y="5614285"/>
                  <a:pt x="387928" y="5624945"/>
                </a:cubicBezTo>
                <a:cubicBezTo>
                  <a:pt x="402980" y="5637488"/>
                  <a:pt x="416948" y="5651457"/>
                  <a:pt x="429491" y="5666509"/>
                </a:cubicBezTo>
                <a:cubicBezTo>
                  <a:pt x="538502" y="5797325"/>
                  <a:pt x="387733" y="5624655"/>
                  <a:pt x="471055" y="5749636"/>
                </a:cubicBezTo>
                <a:cubicBezTo>
                  <a:pt x="481924" y="5765939"/>
                  <a:pt x="500076" y="5776148"/>
                  <a:pt x="512619" y="5791200"/>
                </a:cubicBezTo>
                <a:cubicBezTo>
                  <a:pt x="523279" y="5803992"/>
                  <a:pt x="531092" y="5818909"/>
                  <a:pt x="540328" y="5832763"/>
                </a:cubicBezTo>
                <a:cubicBezTo>
                  <a:pt x="570046" y="5921921"/>
                  <a:pt x="530884" y="5825084"/>
                  <a:pt x="595746" y="5915891"/>
                </a:cubicBezTo>
                <a:cubicBezTo>
                  <a:pt x="657322" y="6002097"/>
                  <a:pt x="580352" y="5949757"/>
                  <a:pt x="678873" y="5999018"/>
                </a:cubicBezTo>
                <a:cubicBezTo>
                  <a:pt x="688109" y="6012873"/>
                  <a:pt x="693580" y="6030180"/>
                  <a:pt x="706582" y="6040582"/>
                </a:cubicBezTo>
                <a:cubicBezTo>
                  <a:pt x="717986" y="6049705"/>
                  <a:pt x="734723" y="6048683"/>
                  <a:pt x="748146" y="6054436"/>
                </a:cubicBezTo>
                <a:cubicBezTo>
                  <a:pt x="767129" y="6062572"/>
                  <a:pt x="785632" y="6071898"/>
                  <a:pt x="803564" y="6082145"/>
                </a:cubicBezTo>
                <a:cubicBezTo>
                  <a:pt x="818021" y="6090406"/>
                  <a:pt x="829912" y="6103091"/>
                  <a:pt x="845128" y="6109854"/>
                </a:cubicBezTo>
                <a:cubicBezTo>
                  <a:pt x="871818" y="6121716"/>
                  <a:pt x="928255" y="6137563"/>
                  <a:pt x="928255" y="6137563"/>
                </a:cubicBezTo>
                <a:cubicBezTo>
                  <a:pt x="1032602" y="6207129"/>
                  <a:pt x="899988" y="6125449"/>
                  <a:pt x="1025237" y="6179127"/>
                </a:cubicBezTo>
                <a:cubicBezTo>
                  <a:pt x="1040542" y="6185686"/>
                  <a:pt x="1051907" y="6199389"/>
                  <a:pt x="1066800" y="6206836"/>
                </a:cubicBezTo>
                <a:cubicBezTo>
                  <a:pt x="1079862" y="6213367"/>
                  <a:pt x="1095302" y="6214160"/>
                  <a:pt x="1108364" y="6220691"/>
                </a:cubicBezTo>
                <a:cubicBezTo>
                  <a:pt x="1123257" y="6228138"/>
                  <a:pt x="1134712" y="6241637"/>
                  <a:pt x="1149928" y="6248400"/>
                </a:cubicBezTo>
                <a:cubicBezTo>
                  <a:pt x="1176618" y="6260262"/>
                  <a:pt x="1206931" y="6263047"/>
                  <a:pt x="1233055" y="6276109"/>
                </a:cubicBezTo>
                <a:cubicBezTo>
                  <a:pt x="1251528" y="6285345"/>
                  <a:pt x="1268437" y="6298809"/>
                  <a:pt x="1288473" y="6303818"/>
                </a:cubicBezTo>
                <a:cubicBezTo>
                  <a:pt x="1342978" y="6317444"/>
                  <a:pt x="1454728" y="6331527"/>
                  <a:pt x="1454728" y="6331527"/>
                </a:cubicBezTo>
                <a:cubicBezTo>
                  <a:pt x="1468582" y="6336145"/>
                  <a:pt x="1482617" y="6340254"/>
                  <a:pt x="1496291" y="6345382"/>
                </a:cubicBezTo>
                <a:cubicBezTo>
                  <a:pt x="1519577" y="6354114"/>
                  <a:pt x="1541743" y="6365945"/>
                  <a:pt x="1565564" y="6373091"/>
                </a:cubicBezTo>
                <a:cubicBezTo>
                  <a:pt x="1588119" y="6379857"/>
                  <a:pt x="1611992" y="6381234"/>
                  <a:pt x="1634837" y="6386945"/>
                </a:cubicBezTo>
                <a:cubicBezTo>
                  <a:pt x="1713996" y="6406735"/>
                  <a:pt x="1636765" y="6397371"/>
                  <a:pt x="1731819" y="6414654"/>
                </a:cubicBezTo>
                <a:cubicBezTo>
                  <a:pt x="1791267" y="6425463"/>
                  <a:pt x="1840655" y="6426703"/>
                  <a:pt x="1898073" y="6442363"/>
                </a:cubicBezTo>
                <a:cubicBezTo>
                  <a:pt x="2070583" y="6489412"/>
                  <a:pt x="1892054" y="6455216"/>
                  <a:pt x="2064328" y="6483927"/>
                </a:cubicBezTo>
                <a:cubicBezTo>
                  <a:pt x="2242654" y="6543369"/>
                  <a:pt x="2060073" y="6486327"/>
                  <a:pt x="2216728" y="6525491"/>
                </a:cubicBezTo>
                <a:cubicBezTo>
                  <a:pt x="2230896" y="6529033"/>
                  <a:pt x="2244123" y="6535803"/>
                  <a:pt x="2258291" y="6539345"/>
                </a:cubicBezTo>
                <a:cubicBezTo>
                  <a:pt x="2281136" y="6545056"/>
                  <a:pt x="2304719" y="6547489"/>
                  <a:pt x="2327564" y="6553200"/>
                </a:cubicBezTo>
                <a:cubicBezTo>
                  <a:pt x="2341732" y="6556742"/>
                  <a:pt x="2354671" y="6564989"/>
                  <a:pt x="2369128" y="6567054"/>
                </a:cubicBezTo>
                <a:cubicBezTo>
                  <a:pt x="2419625" y="6574268"/>
                  <a:pt x="2470728" y="6576291"/>
                  <a:pt x="2521528" y="6580909"/>
                </a:cubicBezTo>
                <a:cubicBezTo>
                  <a:pt x="2706255" y="6576291"/>
                  <a:pt x="2891124" y="6575639"/>
                  <a:pt x="3075710" y="6567054"/>
                </a:cubicBezTo>
                <a:cubicBezTo>
                  <a:pt x="3090298" y="6566375"/>
                  <a:pt x="3103017" y="6556368"/>
                  <a:pt x="3117273" y="6553200"/>
                </a:cubicBezTo>
                <a:cubicBezTo>
                  <a:pt x="3144695" y="6547106"/>
                  <a:pt x="3172762" y="6544370"/>
                  <a:pt x="3200400" y="6539345"/>
                </a:cubicBezTo>
                <a:cubicBezTo>
                  <a:pt x="3340021" y="6513959"/>
                  <a:pt x="3192804" y="6535100"/>
                  <a:pt x="3380510" y="6511636"/>
                </a:cubicBezTo>
                <a:cubicBezTo>
                  <a:pt x="3480158" y="6478421"/>
                  <a:pt x="3355724" y="6518717"/>
                  <a:pt x="3477491" y="6483927"/>
                </a:cubicBezTo>
                <a:cubicBezTo>
                  <a:pt x="3491533" y="6479915"/>
                  <a:pt x="3504887" y="6473615"/>
                  <a:pt x="3519055" y="6470073"/>
                </a:cubicBezTo>
                <a:cubicBezTo>
                  <a:pt x="3541900" y="6464362"/>
                  <a:pt x="3565483" y="6461930"/>
                  <a:pt x="3588328" y="6456218"/>
                </a:cubicBezTo>
                <a:cubicBezTo>
                  <a:pt x="3602496" y="6452676"/>
                  <a:pt x="3615523" y="6444975"/>
                  <a:pt x="3629891" y="6442363"/>
                </a:cubicBezTo>
                <a:cubicBezTo>
                  <a:pt x="3666524" y="6435703"/>
                  <a:pt x="3703782" y="6433127"/>
                  <a:pt x="3740728" y="6428509"/>
                </a:cubicBezTo>
                <a:cubicBezTo>
                  <a:pt x="3759201" y="6423891"/>
                  <a:pt x="3777558" y="6418785"/>
                  <a:pt x="3796146" y="6414654"/>
                </a:cubicBezTo>
                <a:cubicBezTo>
                  <a:pt x="3819134" y="6409546"/>
                  <a:pt x="3842700" y="6406996"/>
                  <a:pt x="3865419" y="6400800"/>
                </a:cubicBezTo>
                <a:cubicBezTo>
                  <a:pt x="3893598" y="6393115"/>
                  <a:pt x="3948546" y="6373091"/>
                  <a:pt x="3948546" y="6373091"/>
                </a:cubicBezTo>
                <a:cubicBezTo>
                  <a:pt x="3962401" y="6363855"/>
                  <a:pt x="3974894" y="6352145"/>
                  <a:pt x="3990110" y="6345382"/>
                </a:cubicBezTo>
                <a:cubicBezTo>
                  <a:pt x="4016800" y="6333520"/>
                  <a:pt x="4045528" y="6326909"/>
                  <a:pt x="4073237" y="6317673"/>
                </a:cubicBezTo>
                <a:lnTo>
                  <a:pt x="4114800" y="6303818"/>
                </a:lnTo>
                <a:cubicBezTo>
                  <a:pt x="4128655" y="6299200"/>
                  <a:pt x="4143302" y="6296494"/>
                  <a:pt x="4156364" y="6289963"/>
                </a:cubicBezTo>
                <a:cubicBezTo>
                  <a:pt x="4174837" y="6280727"/>
                  <a:pt x="4193850" y="6272501"/>
                  <a:pt x="4211782" y="6262254"/>
                </a:cubicBezTo>
                <a:cubicBezTo>
                  <a:pt x="4226239" y="6253993"/>
                  <a:pt x="4238453" y="6241991"/>
                  <a:pt x="4253346" y="6234545"/>
                </a:cubicBezTo>
                <a:cubicBezTo>
                  <a:pt x="4276621" y="6222908"/>
                  <a:pt x="4328140" y="6213492"/>
                  <a:pt x="4350328" y="6206836"/>
                </a:cubicBezTo>
                <a:cubicBezTo>
                  <a:pt x="4378304" y="6198443"/>
                  <a:pt x="4405746" y="6188363"/>
                  <a:pt x="4433455" y="6179127"/>
                </a:cubicBezTo>
                <a:cubicBezTo>
                  <a:pt x="4447310" y="6174509"/>
                  <a:pt x="4461957" y="6171804"/>
                  <a:pt x="4475019" y="6165273"/>
                </a:cubicBezTo>
                <a:cubicBezTo>
                  <a:pt x="4547468" y="6129047"/>
                  <a:pt x="4510400" y="6142572"/>
                  <a:pt x="4585855" y="6123709"/>
                </a:cubicBezTo>
                <a:cubicBezTo>
                  <a:pt x="4599710" y="6114473"/>
                  <a:pt x="4612203" y="6102763"/>
                  <a:pt x="4627419" y="6096000"/>
                </a:cubicBezTo>
                <a:cubicBezTo>
                  <a:pt x="4654109" y="6084138"/>
                  <a:pt x="4710546" y="6068291"/>
                  <a:pt x="4710546" y="6068291"/>
                </a:cubicBezTo>
                <a:cubicBezTo>
                  <a:pt x="4724401" y="6059055"/>
                  <a:pt x="4737217" y="6048029"/>
                  <a:pt x="4752110" y="6040582"/>
                </a:cubicBezTo>
                <a:cubicBezTo>
                  <a:pt x="4765172" y="6034051"/>
                  <a:pt x="4781522" y="6034828"/>
                  <a:pt x="4793673" y="6026727"/>
                </a:cubicBezTo>
                <a:cubicBezTo>
                  <a:pt x="4809976" y="6015858"/>
                  <a:pt x="4820185" y="5997706"/>
                  <a:pt x="4835237" y="5985163"/>
                </a:cubicBezTo>
                <a:cubicBezTo>
                  <a:pt x="4940113" y="5897766"/>
                  <a:pt x="4823884" y="6010368"/>
                  <a:pt x="4904510" y="5929745"/>
                </a:cubicBezTo>
                <a:cubicBezTo>
                  <a:pt x="4942363" y="5816182"/>
                  <a:pt x="4876890" y="5991953"/>
                  <a:pt x="5001491" y="5805054"/>
                </a:cubicBezTo>
                <a:cubicBezTo>
                  <a:pt x="5086783" y="5677118"/>
                  <a:pt x="4977937" y="5834497"/>
                  <a:pt x="5056910" y="5735782"/>
                </a:cubicBezTo>
                <a:cubicBezTo>
                  <a:pt x="5067312" y="5722780"/>
                  <a:pt x="5075383" y="5708073"/>
                  <a:pt x="5084619" y="5694218"/>
                </a:cubicBezTo>
                <a:cubicBezTo>
                  <a:pt x="5098952" y="5651218"/>
                  <a:pt x="5100501" y="5640038"/>
                  <a:pt x="5126182" y="5597236"/>
                </a:cubicBezTo>
                <a:cubicBezTo>
                  <a:pt x="5143316" y="5568680"/>
                  <a:pt x="5163127" y="5541818"/>
                  <a:pt x="5181600" y="5514109"/>
                </a:cubicBezTo>
                <a:cubicBezTo>
                  <a:pt x="5190837" y="5500254"/>
                  <a:pt x="5201863" y="5487438"/>
                  <a:pt x="5209310" y="5472545"/>
                </a:cubicBezTo>
                <a:cubicBezTo>
                  <a:pt x="5244466" y="5402234"/>
                  <a:pt x="5225563" y="5434311"/>
                  <a:pt x="5264728" y="5375563"/>
                </a:cubicBezTo>
                <a:cubicBezTo>
                  <a:pt x="5297926" y="5242766"/>
                  <a:pt x="5254123" y="5407376"/>
                  <a:pt x="5306291" y="5250873"/>
                </a:cubicBezTo>
                <a:cubicBezTo>
                  <a:pt x="5336113" y="5161408"/>
                  <a:pt x="5299153" y="5226944"/>
                  <a:pt x="5347855" y="5153891"/>
                </a:cubicBezTo>
                <a:cubicBezTo>
                  <a:pt x="5383421" y="5011633"/>
                  <a:pt x="5335079" y="5187963"/>
                  <a:pt x="5389419" y="5043054"/>
                </a:cubicBezTo>
                <a:cubicBezTo>
                  <a:pt x="5396105" y="5025225"/>
                  <a:pt x="5398042" y="5005945"/>
                  <a:pt x="5403273" y="4987636"/>
                </a:cubicBezTo>
                <a:cubicBezTo>
                  <a:pt x="5407285" y="4973594"/>
                  <a:pt x="5413116" y="4960115"/>
                  <a:pt x="5417128" y="4946073"/>
                </a:cubicBezTo>
                <a:cubicBezTo>
                  <a:pt x="5422359" y="4927764"/>
                  <a:pt x="5425511" y="4908892"/>
                  <a:pt x="5430982" y="4890654"/>
                </a:cubicBezTo>
                <a:cubicBezTo>
                  <a:pt x="5439375" y="4862678"/>
                  <a:pt x="5442490" y="4831829"/>
                  <a:pt x="5458691" y="4807527"/>
                </a:cubicBezTo>
                <a:cubicBezTo>
                  <a:pt x="5538102" y="4688409"/>
                  <a:pt x="5442894" y="4839121"/>
                  <a:pt x="5500255" y="4724400"/>
                </a:cubicBezTo>
                <a:cubicBezTo>
                  <a:pt x="5507702" y="4709507"/>
                  <a:pt x="5520517" y="4697729"/>
                  <a:pt x="5527964" y="4682836"/>
                </a:cubicBezTo>
                <a:cubicBezTo>
                  <a:pt x="5539608" y="4659549"/>
                  <a:pt x="5549012" y="4608058"/>
                  <a:pt x="5555673" y="4585854"/>
                </a:cubicBezTo>
                <a:cubicBezTo>
                  <a:pt x="5564066" y="4557878"/>
                  <a:pt x="5574146" y="4530436"/>
                  <a:pt x="5583382" y="4502727"/>
                </a:cubicBezTo>
                <a:lnTo>
                  <a:pt x="5597237" y="4461163"/>
                </a:lnTo>
                <a:cubicBezTo>
                  <a:pt x="5603415" y="4424093"/>
                  <a:pt x="5615261" y="4347501"/>
                  <a:pt x="5624946" y="4308763"/>
                </a:cubicBezTo>
                <a:cubicBezTo>
                  <a:pt x="5628488" y="4294595"/>
                  <a:pt x="5631286" y="4279723"/>
                  <a:pt x="5638800" y="4267200"/>
                </a:cubicBezTo>
                <a:cubicBezTo>
                  <a:pt x="5645521" y="4255999"/>
                  <a:pt x="5657273" y="4248727"/>
                  <a:pt x="5666510" y="4239491"/>
                </a:cubicBezTo>
                <a:cubicBezTo>
                  <a:pt x="5671128" y="4216400"/>
                  <a:pt x="5676493" y="4193446"/>
                  <a:pt x="5680364" y="4170218"/>
                </a:cubicBezTo>
                <a:cubicBezTo>
                  <a:pt x="5685733" y="4138007"/>
                  <a:pt x="5687815" y="4105257"/>
                  <a:pt x="5694219" y="4073236"/>
                </a:cubicBezTo>
                <a:cubicBezTo>
                  <a:pt x="5697083" y="4058916"/>
                  <a:pt x="5703455" y="4045527"/>
                  <a:pt x="5708073" y="4031673"/>
                </a:cubicBezTo>
                <a:cubicBezTo>
                  <a:pt x="5703455" y="3676073"/>
                  <a:pt x="5703107" y="3320392"/>
                  <a:pt x="5694219" y="2964873"/>
                </a:cubicBezTo>
                <a:cubicBezTo>
                  <a:pt x="5693302" y="2928198"/>
                  <a:pt x="5665019" y="2902138"/>
                  <a:pt x="5638800" y="2881745"/>
                </a:cubicBezTo>
                <a:cubicBezTo>
                  <a:pt x="5612513" y="2861299"/>
                  <a:pt x="5579221" y="2849875"/>
                  <a:pt x="5555673" y="2826327"/>
                </a:cubicBezTo>
                <a:cubicBezTo>
                  <a:pt x="5503784" y="2774436"/>
                  <a:pt x="5532698" y="2790959"/>
                  <a:pt x="5472546" y="2770909"/>
                </a:cubicBezTo>
                <a:cubicBezTo>
                  <a:pt x="5330371" y="2780387"/>
                  <a:pt x="5295308" y="2775876"/>
                  <a:pt x="5181600" y="2798618"/>
                </a:cubicBezTo>
                <a:cubicBezTo>
                  <a:pt x="5075249" y="2819889"/>
                  <a:pt x="5178872" y="2803594"/>
                  <a:pt x="5056910" y="2840182"/>
                </a:cubicBezTo>
                <a:cubicBezTo>
                  <a:pt x="5034355" y="2846948"/>
                  <a:pt x="5010728" y="2849418"/>
                  <a:pt x="4987637" y="2854036"/>
                </a:cubicBezTo>
                <a:cubicBezTo>
                  <a:pt x="4973782" y="2863272"/>
                  <a:pt x="4960966" y="2874298"/>
                  <a:pt x="4946073" y="2881745"/>
                </a:cubicBezTo>
                <a:cubicBezTo>
                  <a:pt x="4919847" y="2894858"/>
                  <a:pt x="4858078" y="2905940"/>
                  <a:pt x="4835237" y="2909454"/>
                </a:cubicBezTo>
                <a:cubicBezTo>
                  <a:pt x="4798437" y="2915116"/>
                  <a:pt x="4761480" y="2919938"/>
                  <a:pt x="4724400" y="2923309"/>
                </a:cubicBezTo>
                <a:cubicBezTo>
                  <a:pt x="4659847" y="2929177"/>
                  <a:pt x="4595091" y="2932545"/>
                  <a:pt x="4530437" y="2937163"/>
                </a:cubicBezTo>
                <a:cubicBezTo>
                  <a:pt x="4516582" y="2941781"/>
                  <a:pt x="4500277" y="2941895"/>
                  <a:pt x="4488873" y="2951018"/>
                </a:cubicBezTo>
                <a:cubicBezTo>
                  <a:pt x="4423985" y="3002929"/>
                  <a:pt x="4491932" y="2978368"/>
                  <a:pt x="4447310" y="3034145"/>
                </a:cubicBezTo>
                <a:cubicBezTo>
                  <a:pt x="4436908" y="3047147"/>
                  <a:pt x="4419601" y="3052618"/>
                  <a:pt x="4405746" y="3061854"/>
                </a:cubicBezTo>
                <a:cubicBezTo>
                  <a:pt x="4326333" y="3180975"/>
                  <a:pt x="4421545" y="3030257"/>
                  <a:pt x="4364182" y="3144982"/>
                </a:cubicBezTo>
                <a:cubicBezTo>
                  <a:pt x="4356735" y="3159875"/>
                  <a:pt x="4345709" y="3172691"/>
                  <a:pt x="4336473" y="3186545"/>
                </a:cubicBezTo>
                <a:lnTo>
                  <a:pt x="4294910" y="3311236"/>
                </a:lnTo>
                <a:cubicBezTo>
                  <a:pt x="4290292" y="3325091"/>
                  <a:pt x="4284597" y="3338632"/>
                  <a:pt x="4281055" y="3352800"/>
                </a:cubicBezTo>
                <a:lnTo>
                  <a:pt x="4267200" y="3408218"/>
                </a:lnTo>
                <a:cubicBezTo>
                  <a:pt x="4262582" y="3486727"/>
                  <a:pt x="4260802" y="3565455"/>
                  <a:pt x="4253346" y="3643745"/>
                </a:cubicBezTo>
                <a:cubicBezTo>
                  <a:pt x="4251027" y="3668094"/>
                  <a:pt x="4233948" y="3715794"/>
                  <a:pt x="4225637" y="3740727"/>
                </a:cubicBezTo>
                <a:cubicBezTo>
                  <a:pt x="4217226" y="3808015"/>
                  <a:pt x="4213793" y="3857374"/>
                  <a:pt x="4197928" y="3920836"/>
                </a:cubicBezTo>
                <a:cubicBezTo>
                  <a:pt x="4194386" y="3935004"/>
                  <a:pt x="4187615" y="3948232"/>
                  <a:pt x="4184073" y="3962400"/>
                </a:cubicBezTo>
                <a:cubicBezTo>
                  <a:pt x="4178362" y="3985245"/>
                  <a:pt x="4178487" y="4009624"/>
                  <a:pt x="4170219" y="4031673"/>
                </a:cubicBezTo>
                <a:cubicBezTo>
                  <a:pt x="4164373" y="4047264"/>
                  <a:pt x="4149273" y="4058020"/>
                  <a:pt x="4142510" y="4073236"/>
                </a:cubicBezTo>
                <a:cubicBezTo>
                  <a:pt x="4130647" y="4099926"/>
                  <a:pt x="4124036" y="4128654"/>
                  <a:pt x="4114800" y="4156363"/>
                </a:cubicBezTo>
                <a:lnTo>
                  <a:pt x="4087091" y="4239491"/>
                </a:lnTo>
                <a:cubicBezTo>
                  <a:pt x="4082473" y="4253345"/>
                  <a:pt x="4081338" y="4268903"/>
                  <a:pt x="4073237" y="4281054"/>
                </a:cubicBezTo>
                <a:cubicBezTo>
                  <a:pt x="4064001" y="4294909"/>
                  <a:pt x="4052975" y="4307725"/>
                  <a:pt x="4045528" y="4322618"/>
                </a:cubicBezTo>
                <a:cubicBezTo>
                  <a:pt x="4038997" y="4335680"/>
                  <a:pt x="4037426" y="4350759"/>
                  <a:pt x="4031673" y="4364182"/>
                </a:cubicBezTo>
                <a:cubicBezTo>
                  <a:pt x="4018544" y="4394816"/>
                  <a:pt x="3997662" y="4434404"/>
                  <a:pt x="3976255" y="4461163"/>
                </a:cubicBezTo>
                <a:cubicBezTo>
                  <a:pt x="3968095" y="4471363"/>
                  <a:pt x="3957782" y="4479636"/>
                  <a:pt x="3948546" y="4488873"/>
                </a:cubicBezTo>
                <a:cubicBezTo>
                  <a:pt x="3943928" y="4502727"/>
                  <a:pt x="3941783" y="4517670"/>
                  <a:pt x="3934691" y="4530436"/>
                </a:cubicBezTo>
                <a:cubicBezTo>
                  <a:pt x="3888732" y="4613161"/>
                  <a:pt x="3875783" y="4617053"/>
                  <a:pt x="3810000" y="4682836"/>
                </a:cubicBezTo>
                <a:cubicBezTo>
                  <a:pt x="3770646" y="4722190"/>
                  <a:pt x="3733131" y="4763785"/>
                  <a:pt x="3685310" y="4793673"/>
                </a:cubicBezTo>
                <a:cubicBezTo>
                  <a:pt x="3672926" y="4801413"/>
                  <a:pt x="3657601" y="4802909"/>
                  <a:pt x="3643746" y="4807527"/>
                </a:cubicBezTo>
                <a:cubicBezTo>
                  <a:pt x="3639128" y="4821382"/>
                  <a:pt x="3639014" y="4837687"/>
                  <a:pt x="3629891" y="4849091"/>
                </a:cubicBezTo>
                <a:cubicBezTo>
                  <a:pt x="3619489" y="4862093"/>
                  <a:pt x="3601120" y="4866140"/>
                  <a:pt x="3588328" y="4876800"/>
                </a:cubicBezTo>
                <a:cubicBezTo>
                  <a:pt x="3573276" y="4889343"/>
                  <a:pt x="3562230" y="4906334"/>
                  <a:pt x="3546764" y="4918363"/>
                </a:cubicBezTo>
                <a:cubicBezTo>
                  <a:pt x="3520477" y="4938809"/>
                  <a:pt x="3487186" y="4950234"/>
                  <a:pt x="3463637" y="4973782"/>
                </a:cubicBezTo>
                <a:cubicBezTo>
                  <a:pt x="3427775" y="5009643"/>
                  <a:pt x="3388660" y="5054191"/>
                  <a:pt x="3338946" y="5070763"/>
                </a:cubicBezTo>
                <a:cubicBezTo>
                  <a:pt x="3325091" y="5075381"/>
                  <a:pt x="3310444" y="5078087"/>
                  <a:pt x="3297382" y="5084618"/>
                </a:cubicBezTo>
                <a:cubicBezTo>
                  <a:pt x="3282489" y="5092065"/>
                  <a:pt x="3270712" y="5104880"/>
                  <a:pt x="3255819" y="5112327"/>
                </a:cubicBezTo>
                <a:cubicBezTo>
                  <a:pt x="3242757" y="5118858"/>
                  <a:pt x="3227021" y="5119090"/>
                  <a:pt x="3214255" y="5126182"/>
                </a:cubicBezTo>
                <a:cubicBezTo>
                  <a:pt x="3185144" y="5142355"/>
                  <a:pt x="3162721" y="5171069"/>
                  <a:pt x="3131128" y="5181600"/>
                </a:cubicBezTo>
                <a:cubicBezTo>
                  <a:pt x="3117273" y="5186218"/>
                  <a:pt x="3102987" y="5189701"/>
                  <a:pt x="3089564" y="5195454"/>
                </a:cubicBezTo>
                <a:cubicBezTo>
                  <a:pt x="3070581" y="5203590"/>
                  <a:pt x="3054004" y="5217489"/>
                  <a:pt x="3034146" y="5223163"/>
                </a:cubicBezTo>
                <a:cubicBezTo>
                  <a:pt x="2988862" y="5236102"/>
                  <a:pt x="2895600" y="5250873"/>
                  <a:pt x="2895600" y="5250873"/>
                </a:cubicBezTo>
                <a:cubicBezTo>
                  <a:pt x="2835564" y="5246255"/>
                  <a:pt x="2774673" y="5248115"/>
                  <a:pt x="2715491" y="5237018"/>
                </a:cubicBezTo>
                <a:cubicBezTo>
                  <a:pt x="2699125" y="5233949"/>
                  <a:pt x="2688821" y="5216756"/>
                  <a:pt x="2673928" y="5209309"/>
                </a:cubicBezTo>
                <a:cubicBezTo>
                  <a:pt x="2660866" y="5202778"/>
                  <a:pt x="2645130" y="5202546"/>
                  <a:pt x="2632364" y="5195454"/>
                </a:cubicBezTo>
                <a:cubicBezTo>
                  <a:pt x="2603253" y="5179281"/>
                  <a:pt x="2582204" y="5144745"/>
                  <a:pt x="2549237" y="5140036"/>
                </a:cubicBezTo>
                <a:cubicBezTo>
                  <a:pt x="2516910" y="5135418"/>
                  <a:pt x="2484384" y="5132024"/>
                  <a:pt x="2452255" y="5126182"/>
                </a:cubicBezTo>
                <a:cubicBezTo>
                  <a:pt x="2433521" y="5122776"/>
                  <a:pt x="2415836" y="5113594"/>
                  <a:pt x="2396837" y="5112327"/>
                </a:cubicBezTo>
                <a:cubicBezTo>
                  <a:pt x="2276942" y="5104334"/>
                  <a:pt x="2156692" y="5103091"/>
                  <a:pt x="2036619" y="5098473"/>
                </a:cubicBezTo>
                <a:cubicBezTo>
                  <a:pt x="1975635" y="5074079"/>
                  <a:pt x="1971591" y="5068842"/>
                  <a:pt x="1911928" y="5056909"/>
                </a:cubicBezTo>
                <a:cubicBezTo>
                  <a:pt x="1790015" y="5032526"/>
                  <a:pt x="1868125" y="5056162"/>
                  <a:pt x="1787237" y="5029200"/>
                </a:cubicBezTo>
                <a:cubicBezTo>
                  <a:pt x="1691959" y="4965681"/>
                  <a:pt x="1735703" y="4984313"/>
                  <a:pt x="1662546" y="4959927"/>
                </a:cubicBezTo>
                <a:cubicBezTo>
                  <a:pt x="1648691" y="4946072"/>
                  <a:pt x="1637285" y="4929231"/>
                  <a:pt x="1620982" y="4918363"/>
                </a:cubicBezTo>
                <a:cubicBezTo>
                  <a:pt x="1500678" y="4838161"/>
                  <a:pt x="1670451" y="4995541"/>
                  <a:pt x="1537855" y="4862945"/>
                </a:cubicBezTo>
                <a:cubicBezTo>
                  <a:pt x="1542473" y="4761345"/>
                  <a:pt x="1543600" y="4659526"/>
                  <a:pt x="1551710" y="4558145"/>
                </a:cubicBezTo>
                <a:cubicBezTo>
                  <a:pt x="1555035" y="4516578"/>
                  <a:pt x="1605488" y="4456696"/>
                  <a:pt x="1620982" y="4433454"/>
                </a:cubicBezTo>
                <a:lnTo>
                  <a:pt x="1648691" y="4391891"/>
                </a:lnTo>
                <a:cubicBezTo>
                  <a:pt x="1657927" y="4378036"/>
                  <a:pt x="1664626" y="4362101"/>
                  <a:pt x="1676400" y="4350327"/>
                </a:cubicBezTo>
                <a:lnTo>
                  <a:pt x="1704110" y="4322618"/>
                </a:lnTo>
                <a:cubicBezTo>
                  <a:pt x="1721048" y="4288742"/>
                  <a:pt x="1735050" y="4255009"/>
                  <a:pt x="1759528" y="4225636"/>
                </a:cubicBezTo>
                <a:cubicBezTo>
                  <a:pt x="1772071" y="4210584"/>
                  <a:pt x="1787237" y="4197927"/>
                  <a:pt x="1801091" y="4184073"/>
                </a:cubicBezTo>
                <a:lnTo>
                  <a:pt x="1856510" y="4073236"/>
                </a:lnTo>
                <a:cubicBezTo>
                  <a:pt x="1865746" y="4054763"/>
                  <a:pt x="1872763" y="4035002"/>
                  <a:pt x="1884219" y="4017818"/>
                </a:cubicBezTo>
                <a:lnTo>
                  <a:pt x="1911928" y="3976254"/>
                </a:lnTo>
                <a:cubicBezTo>
                  <a:pt x="1954303" y="3849127"/>
                  <a:pt x="1883469" y="4047029"/>
                  <a:pt x="1967346" y="3879273"/>
                </a:cubicBezTo>
                <a:cubicBezTo>
                  <a:pt x="1975862" y="3862242"/>
                  <a:pt x="1975969" y="3842163"/>
                  <a:pt x="1981200" y="3823854"/>
                </a:cubicBezTo>
                <a:cubicBezTo>
                  <a:pt x="1985212" y="3809812"/>
                  <a:pt x="1989302" y="3795714"/>
                  <a:pt x="1995055" y="3782291"/>
                </a:cubicBezTo>
                <a:cubicBezTo>
                  <a:pt x="2046414" y="3662455"/>
                  <a:pt x="2004128" y="3782780"/>
                  <a:pt x="2036619" y="3685309"/>
                </a:cubicBezTo>
                <a:cubicBezTo>
                  <a:pt x="2041237" y="3648364"/>
                  <a:pt x="2043813" y="3611105"/>
                  <a:pt x="2050473" y="3574473"/>
                </a:cubicBezTo>
                <a:cubicBezTo>
                  <a:pt x="2054092" y="3554567"/>
                  <a:pt x="2089728" y="3469409"/>
                  <a:pt x="2092037" y="3463636"/>
                </a:cubicBezTo>
                <a:cubicBezTo>
                  <a:pt x="2120240" y="3294412"/>
                  <a:pt x="2085275" y="3453956"/>
                  <a:pt x="2133600" y="3325091"/>
                </a:cubicBezTo>
                <a:cubicBezTo>
                  <a:pt x="2140286" y="3307262"/>
                  <a:pt x="2139954" y="3287175"/>
                  <a:pt x="2147455" y="3269673"/>
                </a:cubicBezTo>
                <a:cubicBezTo>
                  <a:pt x="2154014" y="3254368"/>
                  <a:pt x="2166903" y="3242566"/>
                  <a:pt x="2175164" y="3228109"/>
                </a:cubicBezTo>
                <a:cubicBezTo>
                  <a:pt x="2185411" y="3210177"/>
                  <a:pt x="2190869" y="3189497"/>
                  <a:pt x="2202873" y="3172691"/>
                </a:cubicBezTo>
                <a:cubicBezTo>
                  <a:pt x="2214261" y="3156747"/>
                  <a:pt x="2231894" y="3146179"/>
                  <a:pt x="2244437" y="3131127"/>
                </a:cubicBezTo>
                <a:cubicBezTo>
                  <a:pt x="2255097" y="3118335"/>
                  <a:pt x="2262155" y="3102884"/>
                  <a:pt x="2272146" y="3089563"/>
                </a:cubicBezTo>
                <a:cubicBezTo>
                  <a:pt x="2322888" y="3021907"/>
                  <a:pt x="2317863" y="3029992"/>
                  <a:pt x="2369128" y="2978727"/>
                </a:cubicBezTo>
                <a:cubicBezTo>
                  <a:pt x="2383013" y="2937069"/>
                  <a:pt x="2380849" y="2931411"/>
                  <a:pt x="2410691" y="2895600"/>
                </a:cubicBezTo>
                <a:cubicBezTo>
                  <a:pt x="2450538" y="2847784"/>
                  <a:pt x="2484328" y="2840942"/>
                  <a:pt x="2507673" y="2770909"/>
                </a:cubicBezTo>
                <a:cubicBezTo>
                  <a:pt x="2545629" y="2657043"/>
                  <a:pt x="2482989" y="2834122"/>
                  <a:pt x="2590800" y="2618509"/>
                </a:cubicBezTo>
                <a:cubicBezTo>
                  <a:pt x="2607738" y="2584634"/>
                  <a:pt x="2621742" y="2550900"/>
                  <a:pt x="2646219" y="2521527"/>
                </a:cubicBezTo>
                <a:cubicBezTo>
                  <a:pt x="2658762" y="2506475"/>
                  <a:pt x="2672906" y="2492714"/>
                  <a:pt x="2687782" y="2479963"/>
                </a:cubicBezTo>
                <a:cubicBezTo>
                  <a:pt x="2705314" y="2464936"/>
                  <a:pt x="2725461" y="2453182"/>
                  <a:pt x="2743200" y="2438400"/>
                </a:cubicBezTo>
                <a:cubicBezTo>
                  <a:pt x="2753235" y="2430038"/>
                  <a:pt x="2758518" y="2414822"/>
                  <a:pt x="2770910" y="2410691"/>
                </a:cubicBezTo>
                <a:cubicBezTo>
                  <a:pt x="2801889" y="2400364"/>
                  <a:pt x="2835564" y="2401454"/>
                  <a:pt x="2867891" y="2396836"/>
                </a:cubicBezTo>
                <a:cubicBezTo>
                  <a:pt x="2914170" y="2381410"/>
                  <a:pt x="2912692" y="2380723"/>
                  <a:pt x="2964873" y="2369127"/>
                </a:cubicBezTo>
                <a:cubicBezTo>
                  <a:pt x="2987861" y="2364019"/>
                  <a:pt x="3011158" y="2360381"/>
                  <a:pt x="3034146" y="2355273"/>
                </a:cubicBezTo>
                <a:cubicBezTo>
                  <a:pt x="3151742" y="2329141"/>
                  <a:pt x="3018411" y="2351583"/>
                  <a:pt x="3186546" y="2327563"/>
                </a:cubicBezTo>
                <a:cubicBezTo>
                  <a:pt x="3200401" y="2313709"/>
                  <a:pt x="3216081" y="2301466"/>
                  <a:pt x="3228110" y="2286000"/>
                </a:cubicBezTo>
                <a:cubicBezTo>
                  <a:pt x="3317474" y="2171104"/>
                  <a:pt x="3254687" y="2241704"/>
                  <a:pt x="3311237" y="2147454"/>
                </a:cubicBezTo>
                <a:cubicBezTo>
                  <a:pt x="3328371" y="2118898"/>
                  <a:pt x="3348182" y="2092036"/>
                  <a:pt x="3366655" y="2064327"/>
                </a:cubicBezTo>
                <a:cubicBezTo>
                  <a:pt x="3375891" y="2050472"/>
                  <a:pt x="3384373" y="2036084"/>
                  <a:pt x="3394364" y="2022763"/>
                </a:cubicBezTo>
                <a:cubicBezTo>
                  <a:pt x="3408219" y="2004290"/>
                  <a:pt x="3420901" y="1984877"/>
                  <a:pt x="3435928" y="1967345"/>
                </a:cubicBezTo>
                <a:cubicBezTo>
                  <a:pt x="3448679" y="1952469"/>
                  <a:pt x="3464948" y="1940834"/>
                  <a:pt x="3477491" y="1925782"/>
                </a:cubicBezTo>
                <a:cubicBezTo>
                  <a:pt x="3488151" y="1912990"/>
                  <a:pt x="3494798" y="1897220"/>
                  <a:pt x="3505200" y="1884218"/>
                </a:cubicBezTo>
                <a:cubicBezTo>
                  <a:pt x="3513360" y="1874018"/>
                  <a:pt x="3524750" y="1866709"/>
                  <a:pt x="3532910" y="1856509"/>
                </a:cubicBezTo>
                <a:cubicBezTo>
                  <a:pt x="3543312" y="1843507"/>
                  <a:pt x="3547827" y="1825605"/>
                  <a:pt x="3560619" y="1814945"/>
                </a:cubicBezTo>
                <a:cubicBezTo>
                  <a:pt x="3576485" y="1801723"/>
                  <a:pt x="3598327" y="1797862"/>
                  <a:pt x="3616037" y="1787236"/>
                </a:cubicBezTo>
                <a:cubicBezTo>
                  <a:pt x="3644593" y="1770102"/>
                  <a:pt x="3672522" y="1751799"/>
                  <a:pt x="3699164" y="1731818"/>
                </a:cubicBezTo>
                <a:cubicBezTo>
                  <a:pt x="3717637" y="1717963"/>
                  <a:pt x="3735001" y="1702492"/>
                  <a:pt x="3754582" y="1690254"/>
                </a:cubicBezTo>
                <a:cubicBezTo>
                  <a:pt x="3802882" y="1660066"/>
                  <a:pt x="3812229" y="1661988"/>
                  <a:pt x="3865419" y="1648691"/>
                </a:cubicBezTo>
                <a:cubicBezTo>
                  <a:pt x="3879273" y="1639455"/>
                  <a:pt x="3892089" y="1628429"/>
                  <a:pt x="3906982" y="1620982"/>
                </a:cubicBezTo>
                <a:cubicBezTo>
                  <a:pt x="3920044" y="1614451"/>
                  <a:pt x="3937142" y="1616250"/>
                  <a:pt x="3948546" y="1607127"/>
                </a:cubicBezTo>
                <a:cubicBezTo>
                  <a:pt x="4038068" y="1535508"/>
                  <a:pt x="3913349" y="1586531"/>
                  <a:pt x="4017819" y="1551709"/>
                </a:cubicBezTo>
                <a:cubicBezTo>
                  <a:pt x="4031673" y="1537854"/>
                  <a:pt x="4043079" y="1521013"/>
                  <a:pt x="4059382" y="1510145"/>
                </a:cubicBezTo>
                <a:cubicBezTo>
                  <a:pt x="4071533" y="1502044"/>
                  <a:pt x="4087884" y="1502822"/>
                  <a:pt x="4100946" y="1496291"/>
                </a:cubicBezTo>
                <a:cubicBezTo>
                  <a:pt x="4115839" y="1488845"/>
                  <a:pt x="4127140" y="1474986"/>
                  <a:pt x="4142510" y="1468582"/>
                </a:cubicBezTo>
                <a:cubicBezTo>
                  <a:pt x="4329826" y="1390533"/>
                  <a:pt x="4212948" y="1463185"/>
                  <a:pt x="4308764" y="1399309"/>
                </a:cubicBezTo>
                <a:cubicBezTo>
                  <a:pt x="4581237" y="1403927"/>
                  <a:pt x="4853960" y="1400599"/>
                  <a:pt x="5126182" y="1413163"/>
                </a:cubicBezTo>
                <a:cubicBezTo>
                  <a:pt x="5188612" y="1416044"/>
                  <a:pt x="5194670" y="1426233"/>
                  <a:pt x="5223164" y="1454727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Dowolny kształt 20"/>
          <p:cNvSpPr/>
          <p:nvPr/>
        </p:nvSpPr>
        <p:spPr>
          <a:xfrm>
            <a:off x="2119745" y="124691"/>
            <a:ext cx="6774873" cy="6640834"/>
          </a:xfrm>
          <a:custGeom>
            <a:avLst/>
            <a:gdLst>
              <a:gd name="connsiteX0" fmla="*/ 4918364 w 6774873"/>
              <a:gd name="connsiteY0" fmla="*/ 665018 h 6640834"/>
              <a:gd name="connsiteX1" fmla="*/ 4946073 w 6774873"/>
              <a:gd name="connsiteY1" fmla="*/ 581891 h 6640834"/>
              <a:gd name="connsiteX2" fmla="*/ 5056910 w 6774873"/>
              <a:gd name="connsiteY2" fmla="*/ 484909 h 6640834"/>
              <a:gd name="connsiteX3" fmla="*/ 5098473 w 6774873"/>
              <a:gd name="connsiteY3" fmla="*/ 443345 h 6640834"/>
              <a:gd name="connsiteX4" fmla="*/ 5167746 w 6774873"/>
              <a:gd name="connsiteY4" fmla="*/ 360218 h 6640834"/>
              <a:gd name="connsiteX5" fmla="*/ 5334000 w 6774873"/>
              <a:gd name="connsiteY5" fmla="*/ 277091 h 6640834"/>
              <a:gd name="connsiteX6" fmla="*/ 5430982 w 6774873"/>
              <a:gd name="connsiteY6" fmla="*/ 207818 h 6640834"/>
              <a:gd name="connsiteX7" fmla="*/ 5472546 w 6774873"/>
              <a:gd name="connsiteY7" fmla="*/ 180109 h 6640834"/>
              <a:gd name="connsiteX8" fmla="*/ 5569528 w 6774873"/>
              <a:gd name="connsiteY8" fmla="*/ 96982 h 6640834"/>
              <a:gd name="connsiteX9" fmla="*/ 5624946 w 6774873"/>
              <a:gd name="connsiteY9" fmla="*/ 69273 h 6640834"/>
              <a:gd name="connsiteX10" fmla="*/ 5749637 w 6774873"/>
              <a:gd name="connsiteY10" fmla="*/ 0 h 6640834"/>
              <a:gd name="connsiteX11" fmla="*/ 6109855 w 6774873"/>
              <a:gd name="connsiteY11" fmla="*/ 13854 h 6640834"/>
              <a:gd name="connsiteX12" fmla="*/ 6262255 w 6774873"/>
              <a:gd name="connsiteY12" fmla="*/ 55418 h 6640834"/>
              <a:gd name="connsiteX13" fmla="*/ 6303819 w 6774873"/>
              <a:gd name="connsiteY13" fmla="*/ 83127 h 6640834"/>
              <a:gd name="connsiteX14" fmla="*/ 6345382 w 6774873"/>
              <a:gd name="connsiteY14" fmla="*/ 124691 h 6640834"/>
              <a:gd name="connsiteX15" fmla="*/ 6428510 w 6774873"/>
              <a:gd name="connsiteY15" fmla="*/ 180109 h 6640834"/>
              <a:gd name="connsiteX16" fmla="*/ 6483928 w 6774873"/>
              <a:gd name="connsiteY16" fmla="*/ 277091 h 6640834"/>
              <a:gd name="connsiteX17" fmla="*/ 6539346 w 6774873"/>
              <a:gd name="connsiteY17" fmla="*/ 346364 h 6640834"/>
              <a:gd name="connsiteX18" fmla="*/ 6567055 w 6774873"/>
              <a:gd name="connsiteY18" fmla="*/ 429491 h 6640834"/>
              <a:gd name="connsiteX19" fmla="*/ 6580910 w 6774873"/>
              <a:gd name="connsiteY19" fmla="*/ 471054 h 6640834"/>
              <a:gd name="connsiteX20" fmla="*/ 6608619 w 6774873"/>
              <a:gd name="connsiteY20" fmla="*/ 526473 h 6640834"/>
              <a:gd name="connsiteX21" fmla="*/ 6622473 w 6774873"/>
              <a:gd name="connsiteY21" fmla="*/ 595745 h 6640834"/>
              <a:gd name="connsiteX22" fmla="*/ 6636328 w 6774873"/>
              <a:gd name="connsiteY22" fmla="*/ 706582 h 6640834"/>
              <a:gd name="connsiteX23" fmla="*/ 6664037 w 6774873"/>
              <a:gd name="connsiteY23" fmla="*/ 775854 h 6640834"/>
              <a:gd name="connsiteX24" fmla="*/ 6705600 w 6774873"/>
              <a:gd name="connsiteY24" fmla="*/ 1052945 h 6640834"/>
              <a:gd name="connsiteX25" fmla="*/ 6733310 w 6774873"/>
              <a:gd name="connsiteY25" fmla="*/ 1191491 h 6640834"/>
              <a:gd name="connsiteX26" fmla="*/ 6747164 w 6774873"/>
              <a:gd name="connsiteY26" fmla="*/ 1302327 h 6640834"/>
              <a:gd name="connsiteX27" fmla="*/ 6761019 w 6774873"/>
              <a:gd name="connsiteY27" fmla="*/ 1343891 h 6640834"/>
              <a:gd name="connsiteX28" fmla="*/ 6774873 w 6774873"/>
              <a:gd name="connsiteY28" fmla="*/ 1440873 h 6640834"/>
              <a:gd name="connsiteX29" fmla="*/ 6761019 w 6774873"/>
              <a:gd name="connsiteY29" fmla="*/ 2909454 h 6640834"/>
              <a:gd name="connsiteX30" fmla="*/ 6747164 w 6774873"/>
              <a:gd name="connsiteY30" fmla="*/ 2978727 h 6640834"/>
              <a:gd name="connsiteX31" fmla="*/ 6719455 w 6774873"/>
              <a:gd name="connsiteY31" fmla="*/ 3311236 h 6640834"/>
              <a:gd name="connsiteX32" fmla="*/ 6691746 w 6774873"/>
              <a:gd name="connsiteY32" fmla="*/ 3380509 h 6640834"/>
              <a:gd name="connsiteX33" fmla="*/ 6664037 w 6774873"/>
              <a:gd name="connsiteY33" fmla="*/ 3588327 h 6640834"/>
              <a:gd name="connsiteX34" fmla="*/ 6650182 w 6774873"/>
              <a:gd name="connsiteY34" fmla="*/ 3629891 h 6640834"/>
              <a:gd name="connsiteX35" fmla="*/ 6622473 w 6774873"/>
              <a:gd name="connsiteY35" fmla="*/ 3740727 h 6640834"/>
              <a:gd name="connsiteX36" fmla="*/ 6608619 w 6774873"/>
              <a:gd name="connsiteY36" fmla="*/ 4793673 h 6640834"/>
              <a:gd name="connsiteX37" fmla="*/ 6594764 w 6774873"/>
              <a:gd name="connsiteY37" fmla="*/ 4835236 h 6640834"/>
              <a:gd name="connsiteX38" fmla="*/ 6580910 w 6774873"/>
              <a:gd name="connsiteY38" fmla="*/ 4890654 h 6640834"/>
              <a:gd name="connsiteX39" fmla="*/ 6567055 w 6774873"/>
              <a:gd name="connsiteY39" fmla="*/ 5486400 h 6640834"/>
              <a:gd name="connsiteX40" fmla="*/ 6525491 w 6774873"/>
              <a:gd name="connsiteY40" fmla="*/ 5818909 h 6640834"/>
              <a:gd name="connsiteX41" fmla="*/ 6511637 w 6774873"/>
              <a:gd name="connsiteY41" fmla="*/ 5915891 h 6640834"/>
              <a:gd name="connsiteX42" fmla="*/ 6456219 w 6774873"/>
              <a:gd name="connsiteY42" fmla="*/ 5999018 h 6640834"/>
              <a:gd name="connsiteX43" fmla="*/ 6428510 w 6774873"/>
              <a:gd name="connsiteY43" fmla="*/ 6054436 h 6640834"/>
              <a:gd name="connsiteX44" fmla="*/ 6386946 w 6774873"/>
              <a:gd name="connsiteY44" fmla="*/ 6151418 h 6640834"/>
              <a:gd name="connsiteX45" fmla="*/ 6345382 w 6774873"/>
              <a:gd name="connsiteY45" fmla="*/ 6192982 h 6640834"/>
              <a:gd name="connsiteX46" fmla="*/ 6303819 w 6774873"/>
              <a:gd name="connsiteY46" fmla="*/ 6276109 h 6640834"/>
              <a:gd name="connsiteX47" fmla="*/ 6289964 w 6774873"/>
              <a:gd name="connsiteY47" fmla="*/ 6317673 h 6640834"/>
              <a:gd name="connsiteX48" fmla="*/ 6262255 w 6774873"/>
              <a:gd name="connsiteY48" fmla="*/ 6359236 h 6640834"/>
              <a:gd name="connsiteX49" fmla="*/ 6234546 w 6774873"/>
              <a:gd name="connsiteY49" fmla="*/ 6442364 h 6640834"/>
              <a:gd name="connsiteX50" fmla="*/ 6096000 w 6774873"/>
              <a:gd name="connsiteY50" fmla="*/ 6580909 h 6640834"/>
              <a:gd name="connsiteX51" fmla="*/ 6012873 w 6774873"/>
              <a:gd name="connsiteY51" fmla="*/ 6594764 h 6640834"/>
              <a:gd name="connsiteX52" fmla="*/ 5943600 w 6774873"/>
              <a:gd name="connsiteY52" fmla="*/ 6608618 h 6640834"/>
              <a:gd name="connsiteX53" fmla="*/ 5721928 w 6774873"/>
              <a:gd name="connsiteY53" fmla="*/ 6622473 h 6640834"/>
              <a:gd name="connsiteX54" fmla="*/ 5555673 w 6774873"/>
              <a:gd name="connsiteY54" fmla="*/ 6622473 h 6640834"/>
              <a:gd name="connsiteX55" fmla="*/ 5500255 w 6774873"/>
              <a:gd name="connsiteY55" fmla="*/ 6594764 h 6640834"/>
              <a:gd name="connsiteX56" fmla="*/ 5444837 w 6774873"/>
              <a:gd name="connsiteY56" fmla="*/ 6580909 h 6640834"/>
              <a:gd name="connsiteX57" fmla="*/ 5237019 w 6774873"/>
              <a:gd name="connsiteY57" fmla="*/ 6539345 h 6640834"/>
              <a:gd name="connsiteX58" fmla="*/ 5126182 w 6774873"/>
              <a:gd name="connsiteY58" fmla="*/ 6511636 h 6640834"/>
              <a:gd name="connsiteX59" fmla="*/ 5070764 w 6774873"/>
              <a:gd name="connsiteY59" fmla="*/ 6497782 h 6640834"/>
              <a:gd name="connsiteX60" fmla="*/ 4987637 w 6774873"/>
              <a:gd name="connsiteY60" fmla="*/ 6470073 h 6640834"/>
              <a:gd name="connsiteX61" fmla="*/ 4682837 w 6774873"/>
              <a:gd name="connsiteY61" fmla="*/ 6456218 h 6640834"/>
              <a:gd name="connsiteX62" fmla="*/ 4627419 w 6774873"/>
              <a:gd name="connsiteY62" fmla="*/ 6442364 h 6640834"/>
              <a:gd name="connsiteX63" fmla="*/ 4336473 w 6774873"/>
              <a:gd name="connsiteY63" fmla="*/ 6414654 h 6640834"/>
              <a:gd name="connsiteX64" fmla="*/ 4211782 w 6774873"/>
              <a:gd name="connsiteY64" fmla="*/ 6400800 h 6640834"/>
              <a:gd name="connsiteX65" fmla="*/ 4170219 w 6774873"/>
              <a:gd name="connsiteY65" fmla="*/ 6386945 h 6640834"/>
              <a:gd name="connsiteX66" fmla="*/ 4087091 w 6774873"/>
              <a:gd name="connsiteY66" fmla="*/ 6331527 h 6640834"/>
              <a:gd name="connsiteX67" fmla="*/ 4045528 w 6774873"/>
              <a:gd name="connsiteY67" fmla="*/ 6317673 h 6640834"/>
              <a:gd name="connsiteX68" fmla="*/ 3976255 w 6774873"/>
              <a:gd name="connsiteY68" fmla="*/ 6262254 h 6640834"/>
              <a:gd name="connsiteX69" fmla="*/ 3879273 w 6774873"/>
              <a:gd name="connsiteY69" fmla="*/ 6179127 h 6640834"/>
              <a:gd name="connsiteX70" fmla="*/ 3823855 w 6774873"/>
              <a:gd name="connsiteY70" fmla="*/ 6109854 h 6640834"/>
              <a:gd name="connsiteX71" fmla="*/ 3810000 w 6774873"/>
              <a:gd name="connsiteY71" fmla="*/ 6068291 h 6640834"/>
              <a:gd name="connsiteX72" fmla="*/ 3726873 w 6774873"/>
              <a:gd name="connsiteY72" fmla="*/ 5957454 h 6640834"/>
              <a:gd name="connsiteX73" fmla="*/ 3754582 w 6774873"/>
              <a:gd name="connsiteY73" fmla="*/ 5444836 h 6640834"/>
              <a:gd name="connsiteX74" fmla="*/ 3782291 w 6774873"/>
              <a:gd name="connsiteY74" fmla="*/ 5334000 h 6640834"/>
              <a:gd name="connsiteX75" fmla="*/ 3810000 w 6774873"/>
              <a:gd name="connsiteY75" fmla="*/ 5237018 h 6640834"/>
              <a:gd name="connsiteX76" fmla="*/ 3823855 w 6774873"/>
              <a:gd name="connsiteY76" fmla="*/ 5140036 h 6640834"/>
              <a:gd name="connsiteX77" fmla="*/ 3851564 w 6774873"/>
              <a:gd name="connsiteY77" fmla="*/ 5056909 h 6640834"/>
              <a:gd name="connsiteX78" fmla="*/ 3879273 w 6774873"/>
              <a:gd name="connsiteY78" fmla="*/ 4973782 h 6640834"/>
              <a:gd name="connsiteX79" fmla="*/ 3906982 w 6774873"/>
              <a:gd name="connsiteY79" fmla="*/ 4890654 h 6640834"/>
              <a:gd name="connsiteX80" fmla="*/ 3934691 w 6774873"/>
              <a:gd name="connsiteY80" fmla="*/ 4793673 h 6640834"/>
              <a:gd name="connsiteX81" fmla="*/ 3920837 w 6774873"/>
              <a:gd name="connsiteY81" fmla="*/ 3976254 h 6640834"/>
              <a:gd name="connsiteX82" fmla="*/ 3906982 w 6774873"/>
              <a:gd name="connsiteY82" fmla="*/ 3934691 h 6640834"/>
              <a:gd name="connsiteX83" fmla="*/ 3879273 w 6774873"/>
              <a:gd name="connsiteY83" fmla="*/ 3837709 h 6640834"/>
              <a:gd name="connsiteX84" fmla="*/ 3851564 w 6774873"/>
              <a:gd name="connsiteY84" fmla="*/ 2867891 h 6640834"/>
              <a:gd name="connsiteX85" fmla="*/ 3837710 w 6774873"/>
              <a:gd name="connsiteY85" fmla="*/ 2757054 h 6640834"/>
              <a:gd name="connsiteX86" fmla="*/ 3823855 w 6774873"/>
              <a:gd name="connsiteY86" fmla="*/ 2701636 h 6640834"/>
              <a:gd name="connsiteX87" fmla="*/ 3740728 w 6774873"/>
              <a:gd name="connsiteY87" fmla="*/ 2646218 h 6640834"/>
              <a:gd name="connsiteX88" fmla="*/ 3699164 w 6774873"/>
              <a:gd name="connsiteY88" fmla="*/ 2618509 h 6640834"/>
              <a:gd name="connsiteX89" fmla="*/ 3616037 w 6774873"/>
              <a:gd name="connsiteY89" fmla="*/ 2590800 h 6640834"/>
              <a:gd name="connsiteX90" fmla="*/ 3241964 w 6774873"/>
              <a:gd name="connsiteY90" fmla="*/ 2618509 h 6640834"/>
              <a:gd name="connsiteX91" fmla="*/ 3158837 w 6774873"/>
              <a:gd name="connsiteY91" fmla="*/ 2646218 h 6640834"/>
              <a:gd name="connsiteX92" fmla="*/ 3075710 w 6774873"/>
              <a:gd name="connsiteY92" fmla="*/ 2701636 h 6640834"/>
              <a:gd name="connsiteX93" fmla="*/ 3034146 w 6774873"/>
              <a:gd name="connsiteY93" fmla="*/ 2729345 h 6640834"/>
              <a:gd name="connsiteX94" fmla="*/ 2895600 w 6774873"/>
              <a:gd name="connsiteY94" fmla="*/ 2757054 h 6640834"/>
              <a:gd name="connsiteX95" fmla="*/ 2854037 w 6774873"/>
              <a:gd name="connsiteY95" fmla="*/ 2770909 h 6640834"/>
              <a:gd name="connsiteX96" fmla="*/ 2812473 w 6774873"/>
              <a:gd name="connsiteY96" fmla="*/ 2798618 h 6640834"/>
              <a:gd name="connsiteX97" fmla="*/ 2757055 w 6774873"/>
              <a:gd name="connsiteY97" fmla="*/ 2812473 h 6640834"/>
              <a:gd name="connsiteX98" fmla="*/ 2715491 w 6774873"/>
              <a:gd name="connsiteY98" fmla="*/ 2826327 h 6640834"/>
              <a:gd name="connsiteX99" fmla="*/ 2549237 w 6774873"/>
              <a:gd name="connsiteY99" fmla="*/ 2937164 h 6640834"/>
              <a:gd name="connsiteX100" fmla="*/ 2466110 w 6774873"/>
              <a:gd name="connsiteY100" fmla="*/ 2992582 h 6640834"/>
              <a:gd name="connsiteX101" fmla="*/ 2438400 w 6774873"/>
              <a:gd name="connsiteY101" fmla="*/ 3020291 h 6640834"/>
              <a:gd name="connsiteX102" fmla="*/ 2355273 w 6774873"/>
              <a:gd name="connsiteY102" fmla="*/ 3089564 h 6640834"/>
              <a:gd name="connsiteX103" fmla="*/ 2299855 w 6774873"/>
              <a:gd name="connsiteY103" fmla="*/ 3172691 h 6640834"/>
              <a:gd name="connsiteX104" fmla="*/ 2258291 w 6774873"/>
              <a:gd name="connsiteY104" fmla="*/ 3241964 h 6640834"/>
              <a:gd name="connsiteX105" fmla="*/ 2230582 w 6774873"/>
              <a:gd name="connsiteY105" fmla="*/ 3325091 h 6640834"/>
              <a:gd name="connsiteX106" fmla="*/ 2161310 w 6774873"/>
              <a:gd name="connsiteY106" fmla="*/ 3394364 h 6640834"/>
              <a:gd name="connsiteX107" fmla="*/ 2119746 w 6774873"/>
              <a:gd name="connsiteY107" fmla="*/ 3519054 h 6640834"/>
              <a:gd name="connsiteX108" fmla="*/ 2105891 w 6774873"/>
              <a:gd name="connsiteY108" fmla="*/ 3560618 h 6640834"/>
              <a:gd name="connsiteX109" fmla="*/ 2078182 w 6774873"/>
              <a:gd name="connsiteY109" fmla="*/ 3657600 h 6640834"/>
              <a:gd name="connsiteX110" fmla="*/ 2064328 w 6774873"/>
              <a:gd name="connsiteY110" fmla="*/ 3879273 h 6640834"/>
              <a:gd name="connsiteX111" fmla="*/ 2008910 w 6774873"/>
              <a:gd name="connsiteY111" fmla="*/ 4031673 h 6640834"/>
              <a:gd name="connsiteX112" fmla="*/ 1981200 w 6774873"/>
              <a:gd name="connsiteY112" fmla="*/ 4142509 h 6640834"/>
              <a:gd name="connsiteX113" fmla="*/ 1967346 w 6774873"/>
              <a:gd name="connsiteY113" fmla="*/ 4225636 h 6640834"/>
              <a:gd name="connsiteX114" fmla="*/ 1953491 w 6774873"/>
              <a:gd name="connsiteY114" fmla="*/ 4267200 h 6640834"/>
              <a:gd name="connsiteX115" fmla="*/ 1925782 w 6774873"/>
              <a:gd name="connsiteY115" fmla="*/ 4378036 h 6640834"/>
              <a:gd name="connsiteX116" fmla="*/ 1884219 w 6774873"/>
              <a:gd name="connsiteY116" fmla="*/ 4419600 h 6640834"/>
              <a:gd name="connsiteX117" fmla="*/ 1856510 w 6774873"/>
              <a:gd name="connsiteY117" fmla="*/ 4461164 h 6640834"/>
              <a:gd name="connsiteX118" fmla="*/ 1828800 w 6774873"/>
              <a:gd name="connsiteY118" fmla="*/ 4488873 h 6640834"/>
              <a:gd name="connsiteX119" fmla="*/ 1773382 w 6774873"/>
              <a:gd name="connsiteY119" fmla="*/ 4585854 h 6640834"/>
              <a:gd name="connsiteX120" fmla="*/ 1745673 w 6774873"/>
              <a:gd name="connsiteY120" fmla="*/ 4613564 h 6640834"/>
              <a:gd name="connsiteX121" fmla="*/ 1717964 w 6774873"/>
              <a:gd name="connsiteY121" fmla="*/ 4655127 h 6640834"/>
              <a:gd name="connsiteX122" fmla="*/ 1676400 w 6774873"/>
              <a:gd name="connsiteY122" fmla="*/ 4682836 h 6640834"/>
              <a:gd name="connsiteX123" fmla="*/ 1593273 w 6774873"/>
              <a:gd name="connsiteY123" fmla="*/ 4710545 h 6640834"/>
              <a:gd name="connsiteX124" fmla="*/ 1551710 w 6774873"/>
              <a:gd name="connsiteY124" fmla="*/ 4738254 h 6640834"/>
              <a:gd name="connsiteX125" fmla="*/ 1524000 w 6774873"/>
              <a:gd name="connsiteY125" fmla="*/ 4765964 h 6640834"/>
              <a:gd name="connsiteX126" fmla="*/ 1427019 w 6774873"/>
              <a:gd name="connsiteY126" fmla="*/ 4807527 h 6640834"/>
              <a:gd name="connsiteX127" fmla="*/ 1330037 w 6774873"/>
              <a:gd name="connsiteY127" fmla="*/ 4849091 h 6640834"/>
              <a:gd name="connsiteX128" fmla="*/ 1288473 w 6774873"/>
              <a:gd name="connsiteY128" fmla="*/ 4876800 h 6640834"/>
              <a:gd name="connsiteX129" fmla="*/ 1246910 w 6774873"/>
              <a:gd name="connsiteY129" fmla="*/ 4890654 h 6640834"/>
              <a:gd name="connsiteX130" fmla="*/ 1163782 w 6774873"/>
              <a:gd name="connsiteY130" fmla="*/ 4932218 h 6640834"/>
              <a:gd name="connsiteX131" fmla="*/ 1122219 w 6774873"/>
              <a:gd name="connsiteY131" fmla="*/ 4959927 h 6640834"/>
              <a:gd name="connsiteX132" fmla="*/ 1025237 w 6774873"/>
              <a:gd name="connsiteY132" fmla="*/ 4973782 h 6640834"/>
              <a:gd name="connsiteX133" fmla="*/ 886691 w 6774873"/>
              <a:gd name="connsiteY133" fmla="*/ 5015345 h 6640834"/>
              <a:gd name="connsiteX134" fmla="*/ 803564 w 6774873"/>
              <a:gd name="connsiteY134" fmla="*/ 5084618 h 6640834"/>
              <a:gd name="connsiteX135" fmla="*/ 651164 w 6774873"/>
              <a:gd name="connsiteY135" fmla="*/ 5126182 h 6640834"/>
              <a:gd name="connsiteX136" fmla="*/ 595746 w 6774873"/>
              <a:gd name="connsiteY136" fmla="*/ 5140036 h 6640834"/>
              <a:gd name="connsiteX137" fmla="*/ 318655 w 6774873"/>
              <a:gd name="connsiteY137" fmla="*/ 5126182 h 6640834"/>
              <a:gd name="connsiteX138" fmla="*/ 235528 w 6774873"/>
              <a:gd name="connsiteY138" fmla="*/ 5112327 h 6640834"/>
              <a:gd name="connsiteX139" fmla="*/ 193964 w 6774873"/>
              <a:gd name="connsiteY139" fmla="*/ 5084618 h 6640834"/>
              <a:gd name="connsiteX140" fmla="*/ 124691 w 6774873"/>
              <a:gd name="connsiteY140" fmla="*/ 5015345 h 6640834"/>
              <a:gd name="connsiteX141" fmla="*/ 96982 w 6774873"/>
              <a:gd name="connsiteY141" fmla="*/ 4973782 h 6640834"/>
              <a:gd name="connsiteX142" fmla="*/ 13855 w 6774873"/>
              <a:gd name="connsiteY142" fmla="*/ 4946073 h 6640834"/>
              <a:gd name="connsiteX143" fmla="*/ 0 w 6774873"/>
              <a:gd name="connsiteY143" fmla="*/ 4890654 h 6640834"/>
              <a:gd name="connsiteX144" fmla="*/ 27710 w 6774873"/>
              <a:gd name="connsiteY144" fmla="*/ 4710545 h 6640834"/>
              <a:gd name="connsiteX145" fmla="*/ 55419 w 6774873"/>
              <a:gd name="connsiteY145" fmla="*/ 4655127 h 6640834"/>
              <a:gd name="connsiteX146" fmla="*/ 83128 w 6774873"/>
              <a:gd name="connsiteY146" fmla="*/ 4558145 h 6640834"/>
              <a:gd name="connsiteX147" fmla="*/ 138546 w 6774873"/>
              <a:gd name="connsiteY147" fmla="*/ 4475018 h 6640834"/>
              <a:gd name="connsiteX148" fmla="*/ 152400 w 6774873"/>
              <a:gd name="connsiteY148" fmla="*/ 4433454 h 6640834"/>
              <a:gd name="connsiteX149" fmla="*/ 180110 w 6774873"/>
              <a:gd name="connsiteY149" fmla="*/ 4405745 h 6640834"/>
              <a:gd name="connsiteX150" fmla="*/ 235528 w 6774873"/>
              <a:gd name="connsiteY150" fmla="*/ 4281054 h 6640834"/>
              <a:gd name="connsiteX151" fmla="*/ 249382 w 6774873"/>
              <a:gd name="connsiteY151" fmla="*/ 4239491 h 6640834"/>
              <a:gd name="connsiteX152" fmla="*/ 263237 w 6774873"/>
              <a:gd name="connsiteY152" fmla="*/ 4184073 h 6640834"/>
              <a:gd name="connsiteX153" fmla="*/ 290946 w 6774873"/>
              <a:gd name="connsiteY153" fmla="*/ 4128654 h 6640834"/>
              <a:gd name="connsiteX154" fmla="*/ 304800 w 6774873"/>
              <a:gd name="connsiteY154" fmla="*/ 4045527 h 6640834"/>
              <a:gd name="connsiteX155" fmla="*/ 318655 w 6774873"/>
              <a:gd name="connsiteY155" fmla="*/ 4003964 h 6640834"/>
              <a:gd name="connsiteX156" fmla="*/ 332510 w 6774873"/>
              <a:gd name="connsiteY156" fmla="*/ 3920836 h 6640834"/>
              <a:gd name="connsiteX157" fmla="*/ 387928 w 6774873"/>
              <a:gd name="connsiteY157" fmla="*/ 3810000 h 6640834"/>
              <a:gd name="connsiteX158" fmla="*/ 415637 w 6774873"/>
              <a:gd name="connsiteY158" fmla="*/ 3713018 h 6640834"/>
              <a:gd name="connsiteX159" fmla="*/ 443346 w 6774873"/>
              <a:gd name="connsiteY159" fmla="*/ 3671454 h 6640834"/>
              <a:gd name="connsiteX160" fmla="*/ 471055 w 6774873"/>
              <a:gd name="connsiteY160" fmla="*/ 3588327 h 6640834"/>
              <a:gd name="connsiteX161" fmla="*/ 484910 w 6774873"/>
              <a:gd name="connsiteY161" fmla="*/ 3546764 h 6640834"/>
              <a:gd name="connsiteX162" fmla="*/ 526473 w 6774873"/>
              <a:gd name="connsiteY162" fmla="*/ 3505200 h 6640834"/>
              <a:gd name="connsiteX163" fmla="*/ 568037 w 6774873"/>
              <a:gd name="connsiteY163" fmla="*/ 3422073 h 6640834"/>
              <a:gd name="connsiteX164" fmla="*/ 595746 w 6774873"/>
              <a:gd name="connsiteY164" fmla="*/ 3366654 h 6640834"/>
              <a:gd name="connsiteX165" fmla="*/ 609600 w 6774873"/>
              <a:gd name="connsiteY165" fmla="*/ 3325091 h 6640834"/>
              <a:gd name="connsiteX166" fmla="*/ 637310 w 6774873"/>
              <a:gd name="connsiteY166" fmla="*/ 3283527 h 6640834"/>
              <a:gd name="connsiteX167" fmla="*/ 678873 w 6774873"/>
              <a:gd name="connsiteY167" fmla="*/ 3200400 h 6640834"/>
              <a:gd name="connsiteX168" fmla="*/ 720437 w 6774873"/>
              <a:gd name="connsiteY168" fmla="*/ 3158836 h 6640834"/>
              <a:gd name="connsiteX169" fmla="*/ 748146 w 6774873"/>
              <a:gd name="connsiteY169" fmla="*/ 3117273 h 6640834"/>
              <a:gd name="connsiteX170" fmla="*/ 789710 w 6774873"/>
              <a:gd name="connsiteY170" fmla="*/ 3075709 h 6640834"/>
              <a:gd name="connsiteX171" fmla="*/ 845128 w 6774873"/>
              <a:gd name="connsiteY171" fmla="*/ 2992582 h 6640834"/>
              <a:gd name="connsiteX172" fmla="*/ 872837 w 6774873"/>
              <a:gd name="connsiteY172" fmla="*/ 2951018 h 6640834"/>
              <a:gd name="connsiteX173" fmla="*/ 914400 w 6774873"/>
              <a:gd name="connsiteY173" fmla="*/ 2923309 h 6640834"/>
              <a:gd name="connsiteX174" fmla="*/ 1011382 w 6774873"/>
              <a:gd name="connsiteY174" fmla="*/ 2812473 h 6640834"/>
              <a:gd name="connsiteX175" fmla="*/ 1052946 w 6774873"/>
              <a:gd name="connsiteY175" fmla="*/ 2729345 h 6640834"/>
              <a:gd name="connsiteX176" fmla="*/ 1191491 w 6774873"/>
              <a:gd name="connsiteY176" fmla="*/ 2646218 h 6640834"/>
              <a:gd name="connsiteX177" fmla="*/ 1233055 w 6774873"/>
              <a:gd name="connsiteY177" fmla="*/ 2632364 h 6640834"/>
              <a:gd name="connsiteX178" fmla="*/ 1260764 w 6774873"/>
              <a:gd name="connsiteY178" fmla="*/ 2604654 h 6640834"/>
              <a:gd name="connsiteX179" fmla="*/ 1302328 w 6774873"/>
              <a:gd name="connsiteY179" fmla="*/ 2590800 h 6640834"/>
              <a:gd name="connsiteX180" fmla="*/ 1357746 w 6774873"/>
              <a:gd name="connsiteY180" fmla="*/ 2563091 h 6640834"/>
              <a:gd name="connsiteX181" fmla="*/ 1454728 w 6774873"/>
              <a:gd name="connsiteY181" fmla="*/ 2507673 h 6640834"/>
              <a:gd name="connsiteX182" fmla="*/ 1537855 w 6774873"/>
              <a:gd name="connsiteY182" fmla="*/ 2438400 h 6640834"/>
              <a:gd name="connsiteX183" fmla="*/ 1565564 w 6774873"/>
              <a:gd name="connsiteY183" fmla="*/ 2396836 h 6640834"/>
              <a:gd name="connsiteX184" fmla="*/ 1648691 w 6774873"/>
              <a:gd name="connsiteY184" fmla="*/ 2341418 h 6640834"/>
              <a:gd name="connsiteX185" fmla="*/ 1717964 w 6774873"/>
              <a:gd name="connsiteY185" fmla="*/ 2272145 h 6640834"/>
              <a:gd name="connsiteX186" fmla="*/ 1787237 w 6774873"/>
              <a:gd name="connsiteY186" fmla="*/ 2216727 h 6640834"/>
              <a:gd name="connsiteX187" fmla="*/ 1842655 w 6774873"/>
              <a:gd name="connsiteY187" fmla="*/ 2147454 h 6640834"/>
              <a:gd name="connsiteX188" fmla="*/ 1856510 w 6774873"/>
              <a:gd name="connsiteY188" fmla="*/ 2105891 h 6640834"/>
              <a:gd name="connsiteX189" fmla="*/ 1898073 w 6774873"/>
              <a:gd name="connsiteY189" fmla="*/ 2064327 h 6640834"/>
              <a:gd name="connsiteX190" fmla="*/ 1953491 w 6774873"/>
              <a:gd name="connsiteY190" fmla="*/ 1995054 h 6640834"/>
              <a:gd name="connsiteX191" fmla="*/ 1995055 w 6774873"/>
              <a:gd name="connsiteY191" fmla="*/ 1981200 h 6640834"/>
              <a:gd name="connsiteX192" fmla="*/ 2119746 w 6774873"/>
              <a:gd name="connsiteY192" fmla="*/ 1898073 h 6640834"/>
              <a:gd name="connsiteX193" fmla="*/ 2161310 w 6774873"/>
              <a:gd name="connsiteY193" fmla="*/ 1870364 h 6640834"/>
              <a:gd name="connsiteX194" fmla="*/ 2202873 w 6774873"/>
              <a:gd name="connsiteY194" fmla="*/ 1856509 h 6640834"/>
              <a:gd name="connsiteX195" fmla="*/ 2286000 w 6774873"/>
              <a:gd name="connsiteY195" fmla="*/ 1814945 h 6640834"/>
              <a:gd name="connsiteX196" fmla="*/ 2410691 w 6774873"/>
              <a:gd name="connsiteY196" fmla="*/ 1773382 h 6640834"/>
              <a:gd name="connsiteX197" fmla="*/ 2493819 w 6774873"/>
              <a:gd name="connsiteY197" fmla="*/ 1745673 h 6640834"/>
              <a:gd name="connsiteX198" fmla="*/ 2576946 w 6774873"/>
              <a:gd name="connsiteY198" fmla="*/ 1717964 h 6640834"/>
              <a:gd name="connsiteX199" fmla="*/ 2618510 w 6774873"/>
              <a:gd name="connsiteY199" fmla="*/ 1704109 h 6640834"/>
              <a:gd name="connsiteX200" fmla="*/ 2798619 w 6774873"/>
              <a:gd name="connsiteY200" fmla="*/ 1717964 h 6640834"/>
              <a:gd name="connsiteX201" fmla="*/ 2881746 w 6774873"/>
              <a:gd name="connsiteY201" fmla="*/ 1745673 h 6640834"/>
              <a:gd name="connsiteX202" fmla="*/ 3048000 w 6774873"/>
              <a:gd name="connsiteY202" fmla="*/ 1773382 h 6640834"/>
              <a:gd name="connsiteX203" fmla="*/ 3131128 w 6774873"/>
              <a:gd name="connsiteY203" fmla="*/ 1801091 h 6640834"/>
              <a:gd name="connsiteX204" fmla="*/ 3172691 w 6774873"/>
              <a:gd name="connsiteY204" fmla="*/ 1828800 h 6640834"/>
              <a:gd name="connsiteX205" fmla="*/ 3283528 w 6774873"/>
              <a:gd name="connsiteY205" fmla="*/ 1856509 h 6640834"/>
              <a:gd name="connsiteX206" fmla="*/ 3338946 w 6774873"/>
              <a:gd name="connsiteY206" fmla="*/ 1870364 h 6640834"/>
              <a:gd name="connsiteX207" fmla="*/ 3477491 w 6774873"/>
              <a:gd name="connsiteY207" fmla="*/ 1856509 h 6640834"/>
              <a:gd name="connsiteX208" fmla="*/ 3519055 w 6774873"/>
              <a:gd name="connsiteY208" fmla="*/ 1828800 h 6640834"/>
              <a:gd name="connsiteX209" fmla="*/ 3602182 w 6774873"/>
              <a:gd name="connsiteY209" fmla="*/ 1801091 h 6640834"/>
              <a:gd name="connsiteX210" fmla="*/ 3643746 w 6774873"/>
              <a:gd name="connsiteY210" fmla="*/ 1787236 h 6640834"/>
              <a:gd name="connsiteX211" fmla="*/ 3699164 w 6774873"/>
              <a:gd name="connsiteY211" fmla="*/ 1731818 h 6640834"/>
              <a:gd name="connsiteX212" fmla="*/ 3754582 w 6774873"/>
              <a:gd name="connsiteY212" fmla="*/ 1676400 h 6640834"/>
              <a:gd name="connsiteX213" fmla="*/ 3837710 w 6774873"/>
              <a:gd name="connsiteY213" fmla="*/ 1620982 h 6640834"/>
              <a:gd name="connsiteX214" fmla="*/ 3879273 w 6774873"/>
              <a:gd name="connsiteY214" fmla="*/ 1537854 h 6640834"/>
              <a:gd name="connsiteX215" fmla="*/ 3906982 w 6774873"/>
              <a:gd name="connsiteY215" fmla="*/ 1496291 h 6640834"/>
              <a:gd name="connsiteX216" fmla="*/ 3948546 w 6774873"/>
              <a:gd name="connsiteY216" fmla="*/ 1316182 h 6640834"/>
              <a:gd name="connsiteX217" fmla="*/ 3962400 w 6774873"/>
              <a:gd name="connsiteY217" fmla="*/ 1260764 h 6640834"/>
              <a:gd name="connsiteX218" fmla="*/ 3990110 w 6774873"/>
              <a:gd name="connsiteY218" fmla="*/ 1219200 h 6640834"/>
              <a:gd name="connsiteX219" fmla="*/ 4045528 w 6774873"/>
              <a:gd name="connsiteY219" fmla="*/ 1066800 h 6640834"/>
              <a:gd name="connsiteX220" fmla="*/ 4128655 w 6774873"/>
              <a:gd name="connsiteY220" fmla="*/ 955964 h 6640834"/>
              <a:gd name="connsiteX221" fmla="*/ 4197928 w 6774873"/>
              <a:gd name="connsiteY221" fmla="*/ 858982 h 6640834"/>
              <a:gd name="connsiteX222" fmla="*/ 4239491 w 6774873"/>
              <a:gd name="connsiteY222" fmla="*/ 831273 h 6640834"/>
              <a:gd name="connsiteX223" fmla="*/ 4322619 w 6774873"/>
              <a:gd name="connsiteY223" fmla="*/ 803564 h 6640834"/>
              <a:gd name="connsiteX224" fmla="*/ 4419600 w 6774873"/>
              <a:gd name="connsiteY224" fmla="*/ 748145 h 6640834"/>
              <a:gd name="connsiteX225" fmla="*/ 4475019 w 6774873"/>
              <a:gd name="connsiteY225" fmla="*/ 734291 h 6640834"/>
              <a:gd name="connsiteX226" fmla="*/ 4558146 w 6774873"/>
              <a:gd name="connsiteY226" fmla="*/ 692727 h 6640834"/>
              <a:gd name="connsiteX227" fmla="*/ 4655128 w 6774873"/>
              <a:gd name="connsiteY227" fmla="*/ 637309 h 6640834"/>
              <a:gd name="connsiteX228" fmla="*/ 4696691 w 6774873"/>
              <a:gd name="connsiteY228" fmla="*/ 623454 h 6640834"/>
              <a:gd name="connsiteX229" fmla="*/ 4821382 w 6774873"/>
              <a:gd name="connsiteY229" fmla="*/ 554182 h 6640834"/>
              <a:gd name="connsiteX230" fmla="*/ 4862946 w 6774873"/>
              <a:gd name="connsiteY230" fmla="*/ 526473 h 6640834"/>
              <a:gd name="connsiteX231" fmla="*/ 4946073 w 6774873"/>
              <a:gd name="connsiteY231" fmla="*/ 498764 h 6640834"/>
              <a:gd name="connsiteX232" fmla="*/ 5098473 w 6774873"/>
              <a:gd name="connsiteY232" fmla="*/ 457200 h 6640834"/>
              <a:gd name="connsiteX233" fmla="*/ 5181600 w 6774873"/>
              <a:gd name="connsiteY233" fmla="*/ 443345 h 6640834"/>
              <a:gd name="connsiteX234" fmla="*/ 5223164 w 6774873"/>
              <a:gd name="connsiteY234" fmla="*/ 429491 h 6640834"/>
              <a:gd name="connsiteX235" fmla="*/ 5264728 w 6774873"/>
              <a:gd name="connsiteY235" fmla="*/ 429491 h 664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</a:cxnLst>
            <a:rect l="l" t="t" r="r" b="b"/>
            <a:pathLst>
              <a:path w="6774873" h="6640834">
                <a:moveTo>
                  <a:pt x="4918364" y="665018"/>
                </a:moveTo>
                <a:cubicBezTo>
                  <a:pt x="4927600" y="637309"/>
                  <a:pt x="4931046" y="606937"/>
                  <a:pt x="4946073" y="581891"/>
                </a:cubicBezTo>
                <a:cubicBezTo>
                  <a:pt x="4970163" y="541742"/>
                  <a:pt x="5022715" y="514219"/>
                  <a:pt x="5056910" y="484909"/>
                </a:cubicBezTo>
                <a:cubicBezTo>
                  <a:pt x="5071786" y="472158"/>
                  <a:pt x="5085930" y="458397"/>
                  <a:pt x="5098473" y="443345"/>
                </a:cubicBezTo>
                <a:cubicBezTo>
                  <a:pt x="5135380" y="399056"/>
                  <a:pt x="5116374" y="397580"/>
                  <a:pt x="5167746" y="360218"/>
                </a:cubicBezTo>
                <a:cubicBezTo>
                  <a:pt x="5267519" y="287655"/>
                  <a:pt x="5248207" y="298539"/>
                  <a:pt x="5334000" y="277091"/>
                </a:cubicBezTo>
                <a:cubicBezTo>
                  <a:pt x="5431954" y="211789"/>
                  <a:pt x="5310688" y="293742"/>
                  <a:pt x="5430982" y="207818"/>
                </a:cubicBezTo>
                <a:cubicBezTo>
                  <a:pt x="5444532" y="198140"/>
                  <a:pt x="5459754" y="190769"/>
                  <a:pt x="5472546" y="180109"/>
                </a:cubicBezTo>
                <a:cubicBezTo>
                  <a:pt x="5540558" y="123432"/>
                  <a:pt x="5486508" y="148869"/>
                  <a:pt x="5569528" y="96982"/>
                </a:cubicBezTo>
                <a:cubicBezTo>
                  <a:pt x="5587042" y="86036"/>
                  <a:pt x="5607236" y="79899"/>
                  <a:pt x="5624946" y="69273"/>
                </a:cubicBezTo>
                <a:cubicBezTo>
                  <a:pt x="5744043" y="-2186"/>
                  <a:pt x="5666034" y="27866"/>
                  <a:pt x="5749637" y="0"/>
                </a:cubicBezTo>
                <a:cubicBezTo>
                  <a:pt x="5869710" y="4618"/>
                  <a:pt x="5990159" y="3292"/>
                  <a:pt x="6109855" y="13854"/>
                </a:cubicBezTo>
                <a:cubicBezTo>
                  <a:pt x="6152346" y="17603"/>
                  <a:pt x="6216205" y="40069"/>
                  <a:pt x="6262255" y="55418"/>
                </a:cubicBezTo>
                <a:cubicBezTo>
                  <a:pt x="6276110" y="64654"/>
                  <a:pt x="6291027" y="72467"/>
                  <a:pt x="6303819" y="83127"/>
                </a:cubicBezTo>
                <a:cubicBezTo>
                  <a:pt x="6318871" y="95670"/>
                  <a:pt x="6329438" y="113303"/>
                  <a:pt x="6345382" y="124691"/>
                </a:cubicBezTo>
                <a:cubicBezTo>
                  <a:pt x="6462819" y="208576"/>
                  <a:pt x="6354360" y="105962"/>
                  <a:pt x="6428510" y="180109"/>
                </a:cubicBezTo>
                <a:cubicBezTo>
                  <a:pt x="6450992" y="247557"/>
                  <a:pt x="6431505" y="203699"/>
                  <a:pt x="6483928" y="277091"/>
                </a:cubicBezTo>
                <a:cubicBezTo>
                  <a:pt x="6527623" y="338263"/>
                  <a:pt x="6493007" y="300023"/>
                  <a:pt x="6539346" y="346364"/>
                </a:cubicBezTo>
                <a:lnTo>
                  <a:pt x="6567055" y="429491"/>
                </a:lnTo>
                <a:cubicBezTo>
                  <a:pt x="6571673" y="443345"/>
                  <a:pt x="6574379" y="457992"/>
                  <a:pt x="6580910" y="471054"/>
                </a:cubicBezTo>
                <a:lnTo>
                  <a:pt x="6608619" y="526473"/>
                </a:lnTo>
                <a:cubicBezTo>
                  <a:pt x="6613237" y="549564"/>
                  <a:pt x="6618892" y="572471"/>
                  <a:pt x="6622473" y="595745"/>
                </a:cubicBezTo>
                <a:cubicBezTo>
                  <a:pt x="6628135" y="632545"/>
                  <a:pt x="6627956" y="670302"/>
                  <a:pt x="6636328" y="706582"/>
                </a:cubicBezTo>
                <a:cubicBezTo>
                  <a:pt x="6641920" y="730815"/>
                  <a:pt x="6654801" y="752763"/>
                  <a:pt x="6664037" y="775854"/>
                </a:cubicBezTo>
                <a:cubicBezTo>
                  <a:pt x="6688629" y="923410"/>
                  <a:pt x="6673916" y="831159"/>
                  <a:pt x="6705600" y="1052945"/>
                </a:cubicBezTo>
                <a:cubicBezTo>
                  <a:pt x="6721520" y="1164383"/>
                  <a:pt x="6709128" y="1118948"/>
                  <a:pt x="6733310" y="1191491"/>
                </a:cubicBezTo>
                <a:cubicBezTo>
                  <a:pt x="6737928" y="1228436"/>
                  <a:pt x="6740504" y="1265695"/>
                  <a:pt x="6747164" y="1302327"/>
                </a:cubicBezTo>
                <a:cubicBezTo>
                  <a:pt x="6749776" y="1316696"/>
                  <a:pt x="6758155" y="1329570"/>
                  <a:pt x="6761019" y="1343891"/>
                </a:cubicBezTo>
                <a:cubicBezTo>
                  <a:pt x="6767423" y="1375912"/>
                  <a:pt x="6770255" y="1408546"/>
                  <a:pt x="6774873" y="1440873"/>
                </a:cubicBezTo>
                <a:cubicBezTo>
                  <a:pt x="6770255" y="1930400"/>
                  <a:pt x="6769838" y="2419985"/>
                  <a:pt x="6761019" y="2909454"/>
                </a:cubicBezTo>
                <a:cubicBezTo>
                  <a:pt x="6760595" y="2932998"/>
                  <a:pt x="6749120" y="2955260"/>
                  <a:pt x="6747164" y="2978727"/>
                </a:cubicBezTo>
                <a:cubicBezTo>
                  <a:pt x="6742187" y="3038448"/>
                  <a:pt x="6747832" y="3216647"/>
                  <a:pt x="6719455" y="3311236"/>
                </a:cubicBezTo>
                <a:cubicBezTo>
                  <a:pt x="6712309" y="3335057"/>
                  <a:pt x="6700982" y="3357418"/>
                  <a:pt x="6691746" y="3380509"/>
                </a:cubicBezTo>
                <a:cubicBezTo>
                  <a:pt x="6683090" y="3467062"/>
                  <a:pt x="6683166" y="3511811"/>
                  <a:pt x="6664037" y="3588327"/>
                </a:cubicBezTo>
                <a:cubicBezTo>
                  <a:pt x="6660495" y="3602495"/>
                  <a:pt x="6654025" y="3615801"/>
                  <a:pt x="6650182" y="3629891"/>
                </a:cubicBezTo>
                <a:cubicBezTo>
                  <a:pt x="6640162" y="3666631"/>
                  <a:pt x="6622473" y="3740727"/>
                  <a:pt x="6622473" y="3740727"/>
                </a:cubicBezTo>
                <a:cubicBezTo>
                  <a:pt x="6617855" y="4091709"/>
                  <a:pt x="6617503" y="4442773"/>
                  <a:pt x="6608619" y="4793673"/>
                </a:cubicBezTo>
                <a:cubicBezTo>
                  <a:pt x="6608249" y="4808272"/>
                  <a:pt x="6598776" y="4821194"/>
                  <a:pt x="6594764" y="4835236"/>
                </a:cubicBezTo>
                <a:cubicBezTo>
                  <a:pt x="6589533" y="4853545"/>
                  <a:pt x="6585528" y="4872181"/>
                  <a:pt x="6580910" y="4890654"/>
                </a:cubicBezTo>
                <a:cubicBezTo>
                  <a:pt x="6576292" y="5089236"/>
                  <a:pt x="6574021" y="5287886"/>
                  <a:pt x="6567055" y="5486400"/>
                </a:cubicBezTo>
                <a:cubicBezTo>
                  <a:pt x="6556276" y="5793601"/>
                  <a:pt x="6561239" y="5568660"/>
                  <a:pt x="6525491" y="5818909"/>
                </a:cubicBezTo>
                <a:cubicBezTo>
                  <a:pt x="6520873" y="5851236"/>
                  <a:pt x="6523360" y="5885412"/>
                  <a:pt x="6511637" y="5915891"/>
                </a:cubicBezTo>
                <a:cubicBezTo>
                  <a:pt x="6499682" y="5946973"/>
                  <a:pt x="6471112" y="5969232"/>
                  <a:pt x="6456219" y="5999018"/>
                </a:cubicBezTo>
                <a:cubicBezTo>
                  <a:pt x="6446983" y="6017491"/>
                  <a:pt x="6436646" y="6035453"/>
                  <a:pt x="6428510" y="6054436"/>
                </a:cubicBezTo>
                <a:cubicBezTo>
                  <a:pt x="6409128" y="6099660"/>
                  <a:pt x="6419766" y="6105471"/>
                  <a:pt x="6386946" y="6151418"/>
                </a:cubicBezTo>
                <a:cubicBezTo>
                  <a:pt x="6375558" y="6167362"/>
                  <a:pt x="6359237" y="6179127"/>
                  <a:pt x="6345382" y="6192982"/>
                </a:cubicBezTo>
                <a:cubicBezTo>
                  <a:pt x="6310561" y="6297447"/>
                  <a:pt x="6357531" y="6168684"/>
                  <a:pt x="6303819" y="6276109"/>
                </a:cubicBezTo>
                <a:cubicBezTo>
                  <a:pt x="6297288" y="6289171"/>
                  <a:pt x="6296495" y="6304611"/>
                  <a:pt x="6289964" y="6317673"/>
                </a:cubicBezTo>
                <a:cubicBezTo>
                  <a:pt x="6282517" y="6332566"/>
                  <a:pt x="6269018" y="6344020"/>
                  <a:pt x="6262255" y="6359236"/>
                </a:cubicBezTo>
                <a:cubicBezTo>
                  <a:pt x="6250392" y="6385927"/>
                  <a:pt x="6250748" y="6418061"/>
                  <a:pt x="6234546" y="6442364"/>
                </a:cubicBezTo>
                <a:cubicBezTo>
                  <a:pt x="6202218" y="6490856"/>
                  <a:pt x="6165274" y="6569363"/>
                  <a:pt x="6096000" y="6580909"/>
                </a:cubicBezTo>
                <a:lnTo>
                  <a:pt x="6012873" y="6594764"/>
                </a:lnTo>
                <a:cubicBezTo>
                  <a:pt x="5989705" y="6598976"/>
                  <a:pt x="5967042" y="6606385"/>
                  <a:pt x="5943600" y="6608618"/>
                </a:cubicBezTo>
                <a:cubicBezTo>
                  <a:pt x="5869899" y="6615637"/>
                  <a:pt x="5795819" y="6617855"/>
                  <a:pt x="5721928" y="6622473"/>
                </a:cubicBezTo>
                <a:cubicBezTo>
                  <a:pt x="5651003" y="6646114"/>
                  <a:pt x="5665349" y="6647782"/>
                  <a:pt x="5555673" y="6622473"/>
                </a:cubicBezTo>
                <a:cubicBezTo>
                  <a:pt x="5535549" y="6617829"/>
                  <a:pt x="5519593" y="6602016"/>
                  <a:pt x="5500255" y="6594764"/>
                </a:cubicBezTo>
                <a:cubicBezTo>
                  <a:pt x="5482426" y="6588078"/>
                  <a:pt x="5463075" y="6586381"/>
                  <a:pt x="5444837" y="6580909"/>
                </a:cubicBezTo>
                <a:cubicBezTo>
                  <a:pt x="5300368" y="6537568"/>
                  <a:pt x="5421764" y="6559873"/>
                  <a:pt x="5237019" y="6539345"/>
                </a:cubicBezTo>
                <a:lnTo>
                  <a:pt x="5126182" y="6511636"/>
                </a:lnTo>
                <a:cubicBezTo>
                  <a:pt x="5107709" y="6507018"/>
                  <a:pt x="5088828" y="6503803"/>
                  <a:pt x="5070764" y="6497782"/>
                </a:cubicBezTo>
                <a:cubicBezTo>
                  <a:pt x="5043055" y="6488546"/>
                  <a:pt x="5016815" y="6471399"/>
                  <a:pt x="4987637" y="6470073"/>
                </a:cubicBezTo>
                <a:lnTo>
                  <a:pt x="4682837" y="6456218"/>
                </a:lnTo>
                <a:cubicBezTo>
                  <a:pt x="4664364" y="6451600"/>
                  <a:pt x="4646239" y="6445259"/>
                  <a:pt x="4627419" y="6442364"/>
                </a:cubicBezTo>
                <a:cubicBezTo>
                  <a:pt x="4546913" y="6429979"/>
                  <a:pt x="4412149" y="6421861"/>
                  <a:pt x="4336473" y="6414654"/>
                </a:cubicBezTo>
                <a:cubicBezTo>
                  <a:pt x="4294842" y="6410689"/>
                  <a:pt x="4253346" y="6405418"/>
                  <a:pt x="4211782" y="6400800"/>
                </a:cubicBezTo>
                <a:cubicBezTo>
                  <a:pt x="4197928" y="6396182"/>
                  <a:pt x="4182985" y="6394037"/>
                  <a:pt x="4170219" y="6386945"/>
                </a:cubicBezTo>
                <a:cubicBezTo>
                  <a:pt x="4141108" y="6370772"/>
                  <a:pt x="4118684" y="6342058"/>
                  <a:pt x="4087091" y="6331527"/>
                </a:cubicBezTo>
                <a:lnTo>
                  <a:pt x="4045528" y="6317673"/>
                </a:lnTo>
                <a:cubicBezTo>
                  <a:pt x="3942760" y="6249162"/>
                  <a:pt x="4055225" y="6328063"/>
                  <a:pt x="3976255" y="6262254"/>
                </a:cubicBezTo>
                <a:cubicBezTo>
                  <a:pt x="3926215" y="6220553"/>
                  <a:pt x="3919301" y="6227160"/>
                  <a:pt x="3879273" y="6179127"/>
                </a:cubicBezTo>
                <a:cubicBezTo>
                  <a:pt x="3791876" y="6074251"/>
                  <a:pt x="3904478" y="6190480"/>
                  <a:pt x="3823855" y="6109854"/>
                </a:cubicBezTo>
                <a:cubicBezTo>
                  <a:pt x="3819237" y="6096000"/>
                  <a:pt x="3817092" y="6081057"/>
                  <a:pt x="3810000" y="6068291"/>
                </a:cubicBezTo>
                <a:cubicBezTo>
                  <a:pt x="3770835" y="5997795"/>
                  <a:pt x="3768912" y="5999495"/>
                  <a:pt x="3726873" y="5957454"/>
                </a:cubicBezTo>
                <a:cubicBezTo>
                  <a:pt x="3729651" y="5876901"/>
                  <a:pt x="3727542" y="5589054"/>
                  <a:pt x="3754582" y="5444836"/>
                </a:cubicBezTo>
                <a:cubicBezTo>
                  <a:pt x="3761600" y="5407406"/>
                  <a:pt x="3770248" y="5370128"/>
                  <a:pt x="3782291" y="5334000"/>
                </a:cubicBezTo>
                <a:cubicBezTo>
                  <a:pt x="3794163" y="5298385"/>
                  <a:pt x="3803040" y="5275296"/>
                  <a:pt x="3810000" y="5237018"/>
                </a:cubicBezTo>
                <a:cubicBezTo>
                  <a:pt x="3815842" y="5204889"/>
                  <a:pt x="3816512" y="5171855"/>
                  <a:pt x="3823855" y="5140036"/>
                </a:cubicBezTo>
                <a:cubicBezTo>
                  <a:pt x="3830423" y="5111576"/>
                  <a:pt x="3842328" y="5084618"/>
                  <a:pt x="3851564" y="5056909"/>
                </a:cubicBezTo>
                <a:lnTo>
                  <a:pt x="3879273" y="4973782"/>
                </a:lnTo>
                <a:lnTo>
                  <a:pt x="3906982" y="4890654"/>
                </a:lnTo>
                <a:cubicBezTo>
                  <a:pt x="3924379" y="4821068"/>
                  <a:pt x="3914816" y="4853300"/>
                  <a:pt x="3934691" y="4793673"/>
                </a:cubicBezTo>
                <a:cubicBezTo>
                  <a:pt x="3930073" y="4521200"/>
                  <a:pt x="3929623" y="4248624"/>
                  <a:pt x="3920837" y="3976254"/>
                </a:cubicBezTo>
                <a:cubicBezTo>
                  <a:pt x="3920366" y="3961658"/>
                  <a:pt x="3910994" y="3948733"/>
                  <a:pt x="3906982" y="3934691"/>
                </a:cubicBezTo>
                <a:cubicBezTo>
                  <a:pt x="3872186" y="3812907"/>
                  <a:pt x="3912495" y="3937371"/>
                  <a:pt x="3879273" y="3837709"/>
                </a:cubicBezTo>
                <a:cubicBezTo>
                  <a:pt x="3860483" y="2653879"/>
                  <a:pt x="3907067" y="3284167"/>
                  <a:pt x="3851564" y="2867891"/>
                </a:cubicBezTo>
                <a:cubicBezTo>
                  <a:pt x="3846643" y="2830984"/>
                  <a:pt x="3843831" y="2793781"/>
                  <a:pt x="3837710" y="2757054"/>
                </a:cubicBezTo>
                <a:cubicBezTo>
                  <a:pt x="3834580" y="2738272"/>
                  <a:pt x="3836394" y="2715966"/>
                  <a:pt x="3823855" y="2701636"/>
                </a:cubicBezTo>
                <a:cubicBezTo>
                  <a:pt x="3801925" y="2676574"/>
                  <a:pt x="3768437" y="2664691"/>
                  <a:pt x="3740728" y="2646218"/>
                </a:cubicBezTo>
                <a:cubicBezTo>
                  <a:pt x="3726873" y="2636982"/>
                  <a:pt x="3714961" y="2623775"/>
                  <a:pt x="3699164" y="2618509"/>
                </a:cubicBezTo>
                <a:lnTo>
                  <a:pt x="3616037" y="2590800"/>
                </a:lnTo>
                <a:cubicBezTo>
                  <a:pt x="3491346" y="2600036"/>
                  <a:pt x="3366088" y="2603464"/>
                  <a:pt x="3241964" y="2618509"/>
                </a:cubicBezTo>
                <a:cubicBezTo>
                  <a:pt x="3212968" y="2622024"/>
                  <a:pt x="3158837" y="2646218"/>
                  <a:pt x="3158837" y="2646218"/>
                </a:cubicBezTo>
                <a:lnTo>
                  <a:pt x="3075710" y="2701636"/>
                </a:lnTo>
                <a:cubicBezTo>
                  <a:pt x="3061855" y="2710872"/>
                  <a:pt x="3050300" y="2725306"/>
                  <a:pt x="3034146" y="2729345"/>
                </a:cubicBezTo>
                <a:cubicBezTo>
                  <a:pt x="2951475" y="2750013"/>
                  <a:pt x="2997510" y="2740070"/>
                  <a:pt x="2895600" y="2757054"/>
                </a:cubicBezTo>
                <a:cubicBezTo>
                  <a:pt x="2881746" y="2761672"/>
                  <a:pt x="2867099" y="2764378"/>
                  <a:pt x="2854037" y="2770909"/>
                </a:cubicBezTo>
                <a:cubicBezTo>
                  <a:pt x="2839144" y="2778356"/>
                  <a:pt x="2827778" y="2792059"/>
                  <a:pt x="2812473" y="2798618"/>
                </a:cubicBezTo>
                <a:cubicBezTo>
                  <a:pt x="2794971" y="2806119"/>
                  <a:pt x="2775364" y="2807242"/>
                  <a:pt x="2757055" y="2812473"/>
                </a:cubicBezTo>
                <a:cubicBezTo>
                  <a:pt x="2743013" y="2816485"/>
                  <a:pt x="2729346" y="2821709"/>
                  <a:pt x="2715491" y="2826327"/>
                </a:cubicBezTo>
                <a:lnTo>
                  <a:pt x="2549237" y="2937164"/>
                </a:lnTo>
                <a:lnTo>
                  <a:pt x="2466110" y="2992582"/>
                </a:lnTo>
                <a:cubicBezTo>
                  <a:pt x="2456873" y="3001818"/>
                  <a:pt x="2448600" y="3012131"/>
                  <a:pt x="2438400" y="3020291"/>
                </a:cubicBezTo>
                <a:cubicBezTo>
                  <a:pt x="2391314" y="3057959"/>
                  <a:pt x="2395926" y="3037296"/>
                  <a:pt x="2355273" y="3089564"/>
                </a:cubicBezTo>
                <a:cubicBezTo>
                  <a:pt x="2334827" y="3115851"/>
                  <a:pt x="2310386" y="3141098"/>
                  <a:pt x="2299855" y="3172691"/>
                </a:cubicBezTo>
                <a:cubicBezTo>
                  <a:pt x="2281869" y="3226646"/>
                  <a:pt x="2296326" y="3203927"/>
                  <a:pt x="2258291" y="3241964"/>
                </a:cubicBezTo>
                <a:cubicBezTo>
                  <a:pt x="2249055" y="3269673"/>
                  <a:pt x="2251235" y="3304438"/>
                  <a:pt x="2230582" y="3325091"/>
                </a:cubicBezTo>
                <a:lnTo>
                  <a:pt x="2161310" y="3394364"/>
                </a:lnTo>
                <a:lnTo>
                  <a:pt x="2119746" y="3519054"/>
                </a:lnTo>
                <a:cubicBezTo>
                  <a:pt x="2115128" y="3532909"/>
                  <a:pt x="2109433" y="3546450"/>
                  <a:pt x="2105891" y="3560618"/>
                </a:cubicBezTo>
                <a:cubicBezTo>
                  <a:pt x="2088495" y="3630204"/>
                  <a:pt x="2098058" y="3597972"/>
                  <a:pt x="2078182" y="3657600"/>
                </a:cubicBezTo>
                <a:cubicBezTo>
                  <a:pt x="2073564" y="3731491"/>
                  <a:pt x="2073511" y="3805810"/>
                  <a:pt x="2064328" y="3879273"/>
                </a:cubicBezTo>
                <a:cubicBezTo>
                  <a:pt x="2044440" y="4038383"/>
                  <a:pt x="2052558" y="3944378"/>
                  <a:pt x="2008910" y="4031673"/>
                </a:cubicBezTo>
                <a:cubicBezTo>
                  <a:pt x="1995175" y="4059142"/>
                  <a:pt x="1985717" y="4117664"/>
                  <a:pt x="1981200" y="4142509"/>
                </a:cubicBezTo>
                <a:cubicBezTo>
                  <a:pt x="1976175" y="4170147"/>
                  <a:pt x="1973440" y="4198214"/>
                  <a:pt x="1967346" y="4225636"/>
                </a:cubicBezTo>
                <a:cubicBezTo>
                  <a:pt x="1964178" y="4239892"/>
                  <a:pt x="1957033" y="4253032"/>
                  <a:pt x="1953491" y="4267200"/>
                </a:cubicBezTo>
                <a:cubicBezTo>
                  <a:pt x="1950692" y="4278397"/>
                  <a:pt x="1938452" y="4359031"/>
                  <a:pt x="1925782" y="4378036"/>
                </a:cubicBezTo>
                <a:cubicBezTo>
                  <a:pt x="1914914" y="4394339"/>
                  <a:pt x="1896762" y="4404548"/>
                  <a:pt x="1884219" y="4419600"/>
                </a:cubicBezTo>
                <a:cubicBezTo>
                  <a:pt x="1873559" y="4432392"/>
                  <a:pt x="1866912" y="4448162"/>
                  <a:pt x="1856510" y="4461164"/>
                </a:cubicBezTo>
                <a:cubicBezTo>
                  <a:pt x="1848350" y="4471364"/>
                  <a:pt x="1836960" y="4478673"/>
                  <a:pt x="1828800" y="4488873"/>
                </a:cubicBezTo>
                <a:cubicBezTo>
                  <a:pt x="1772122" y="4559719"/>
                  <a:pt x="1830260" y="4500536"/>
                  <a:pt x="1773382" y="4585854"/>
                </a:cubicBezTo>
                <a:cubicBezTo>
                  <a:pt x="1766136" y="4596723"/>
                  <a:pt x="1753833" y="4603364"/>
                  <a:pt x="1745673" y="4613564"/>
                </a:cubicBezTo>
                <a:cubicBezTo>
                  <a:pt x="1735271" y="4626566"/>
                  <a:pt x="1729738" y="4643353"/>
                  <a:pt x="1717964" y="4655127"/>
                </a:cubicBezTo>
                <a:cubicBezTo>
                  <a:pt x="1706190" y="4666901"/>
                  <a:pt x="1691616" y="4676073"/>
                  <a:pt x="1676400" y="4682836"/>
                </a:cubicBezTo>
                <a:cubicBezTo>
                  <a:pt x="1649710" y="4694698"/>
                  <a:pt x="1593273" y="4710545"/>
                  <a:pt x="1593273" y="4710545"/>
                </a:cubicBezTo>
                <a:cubicBezTo>
                  <a:pt x="1579419" y="4719781"/>
                  <a:pt x="1564712" y="4727852"/>
                  <a:pt x="1551710" y="4738254"/>
                </a:cubicBezTo>
                <a:cubicBezTo>
                  <a:pt x="1541510" y="4746414"/>
                  <a:pt x="1534869" y="4758718"/>
                  <a:pt x="1524000" y="4765964"/>
                </a:cubicBezTo>
                <a:cubicBezTo>
                  <a:pt x="1489760" y="4788791"/>
                  <a:pt x="1463965" y="4795212"/>
                  <a:pt x="1427019" y="4807527"/>
                </a:cubicBezTo>
                <a:cubicBezTo>
                  <a:pt x="1322670" y="4877092"/>
                  <a:pt x="1455289" y="4795411"/>
                  <a:pt x="1330037" y="4849091"/>
                </a:cubicBezTo>
                <a:cubicBezTo>
                  <a:pt x="1314732" y="4855650"/>
                  <a:pt x="1303366" y="4869353"/>
                  <a:pt x="1288473" y="4876800"/>
                </a:cubicBezTo>
                <a:cubicBezTo>
                  <a:pt x="1275411" y="4883331"/>
                  <a:pt x="1260764" y="4886036"/>
                  <a:pt x="1246910" y="4890654"/>
                </a:cubicBezTo>
                <a:cubicBezTo>
                  <a:pt x="1127797" y="4970064"/>
                  <a:pt x="1278500" y="4874860"/>
                  <a:pt x="1163782" y="4932218"/>
                </a:cubicBezTo>
                <a:cubicBezTo>
                  <a:pt x="1148889" y="4939664"/>
                  <a:pt x="1138168" y="4955142"/>
                  <a:pt x="1122219" y="4959927"/>
                </a:cubicBezTo>
                <a:cubicBezTo>
                  <a:pt x="1090941" y="4969311"/>
                  <a:pt x="1057564" y="4969164"/>
                  <a:pt x="1025237" y="4973782"/>
                </a:cubicBezTo>
                <a:cubicBezTo>
                  <a:pt x="924046" y="5007512"/>
                  <a:pt x="970446" y="4994407"/>
                  <a:pt x="886691" y="5015345"/>
                </a:cubicBezTo>
                <a:cubicBezTo>
                  <a:pt x="860588" y="5041448"/>
                  <a:pt x="838286" y="5069186"/>
                  <a:pt x="803564" y="5084618"/>
                </a:cubicBezTo>
                <a:cubicBezTo>
                  <a:pt x="738689" y="5113451"/>
                  <a:pt x="716351" y="5111696"/>
                  <a:pt x="651164" y="5126182"/>
                </a:cubicBezTo>
                <a:cubicBezTo>
                  <a:pt x="632576" y="5130313"/>
                  <a:pt x="614219" y="5135418"/>
                  <a:pt x="595746" y="5140036"/>
                </a:cubicBezTo>
                <a:cubicBezTo>
                  <a:pt x="503382" y="5135418"/>
                  <a:pt x="410862" y="5133275"/>
                  <a:pt x="318655" y="5126182"/>
                </a:cubicBezTo>
                <a:cubicBezTo>
                  <a:pt x="290647" y="5124028"/>
                  <a:pt x="262178" y="5121210"/>
                  <a:pt x="235528" y="5112327"/>
                </a:cubicBezTo>
                <a:cubicBezTo>
                  <a:pt x="219731" y="5107061"/>
                  <a:pt x="207819" y="5093854"/>
                  <a:pt x="193964" y="5084618"/>
                </a:cubicBezTo>
                <a:cubicBezTo>
                  <a:pt x="120076" y="4973785"/>
                  <a:pt x="217052" y="5107705"/>
                  <a:pt x="124691" y="5015345"/>
                </a:cubicBezTo>
                <a:cubicBezTo>
                  <a:pt x="112917" y="5003571"/>
                  <a:pt x="111102" y="4982607"/>
                  <a:pt x="96982" y="4973782"/>
                </a:cubicBezTo>
                <a:cubicBezTo>
                  <a:pt x="72214" y="4958302"/>
                  <a:pt x="13855" y="4946073"/>
                  <a:pt x="13855" y="4946073"/>
                </a:cubicBezTo>
                <a:cubicBezTo>
                  <a:pt x="9237" y="4927600"/>
                  <a:pt x="0" y="4909696"/>
                  <a:pt x="0" y="4890654"/>
                </a:cubicBezTo>
                <a:cubicBezTo>
                  <a:pt x="0" y="4833741"/>
                  <a:pt x="3995" y="4765880"/>
                  <a:pt x="27710" y="4710545"/>
                </a:cubicBezTo>
                <a:cubicBezTo>
                  <a:pt x="35846" y="4691562"/>
                  <a:pt x="46183" y="4673600"/>
                  <a:pt x="55419" y="4655127"/>
                </a:cubicBezTo>
                <a:cubicBezTo>
                  <a:pt x="58681" y="4642078"/>
                  <a:pt x="74092" y="4574410"/>
                  <a:pt x="83128" y="4558145"/>
                </a:cubicBezTo>
                <a:cubicBezTo>
                  <a:pt x="99301" y="4529034"/>
                  <a:pt x="138546" y="4475018"/>
                  <a:pt x="138546" y="4475018"/>
                </a:cubicBezTo>
                <a:cubicBezTo>
                  <a:pt x="143164" y="4461163"/>
                  <a:pt x="144886" y="4445977"/>
                  <a:pt x="152400" y="4433454"/>
                </a:cubicBezTo>
                <a:cubicBezTo>
                  <a:pt x="159121" y="4422253"/>
                  <a:pt x="174268" y="4417428"/>
                  <a:pt x="180110" y="4405745"/>
                </a:cubicBezTo>
                <a:cubicBezTo>
                  <a:pt x="279043" y="4207882"/>
                  <a:pt x="154015" y="4403325"/>
                  <a:pt x="235528" y="4281054"/>
                </a:cubicBezTo>
                <a:cubicBezTo>
                  <a:pt x="240146" y="4267200"/>
                  <a:pt x="245370" y="4253533"/>
                  <a:pt x="249382" y="4239491"/>
                </a:cubicBezTo>
                <a:cubicBezTo>
                  <a:pt x="254613" y="4221182"/>
                  <a:pt x="256551" y="4201902"/>
                  <a:pt x="263237" y="4184073"/>
                </a:cubicBezTo>
                <a:cubicBezTo>
                  <a:pt x="270489" y="4164735"/>
                  <a:pt x="281710" y="4147127"/>
                  <a:pt x="290946" y="4128654"/>
                </a:cubicBezTo>
                <a:cubicBezTo>
                  <a:pt x="295564" y="4100945"/>
                  <a:pt x="298706" y="4072949"/>
                  <a:pt x="304800" y="4045527"/>
                </a:cubicBezTo>
                <a:cubicBezTo>
                  <a:pt x="307968" y="4031271"/>
                  <a:pt x="315487" y="4018220"/>
                  <a:pt x="318655" y="4003964"/>
                </a:cubicBezTo>
                <a:cubicBezTo>
                  <a:pt x="324749" y="3976541"/>
                  <a:pt x="325119" y="3947938"/>
                  <a:pt x="332510" y="3920836"/>
                </a:cubicBezTo>
                <a:cubicBezTo>
                  <a:pt x="348153" y="3863480"/>
                  <a:pt x="358643" y="3853927"/>
                  <a:pt x="387928" y="3810000"/>
                </a:cubicBezTo>
                <a:cubicBezTo>
                  <a:pt x="392368" y="3792239"/>
                  <a:pt x="405697" y="3732897"/>
                  <a:pt x="415637" y="3713018"/>
                </a:cubicBezTo>
                <a:cubicBezTo>
                  <a:pt x="423084" y="3698125"/>
                  <a:pt x="434110" y="3685309"/>
                  <a:pt x="443346" y="3671454"/>
                </a:cubicBezTo>
                <a:lnTo>
                  <a:pt x="471055" y="3588327"/>
                </a:lnTo>
                <a:cubicBezTo>
                  <a:pt x="475673" y="3574473"/>
                  <a:pt x="474584" y="3557091"/>
                  <a:pt x="484910" y="3546764"/>
                </a:cubicBezTo>
                <a:lnTo>
                  <a:pt x="526473" y="3505200"/>
                </a:lnTo>
                <a:cubicBezTo>
                  <a:pt x="551876" y="3428992"/>
                  <a:pt x="525064" y="3497277"/>
                  <a:pt x="568037" y="3422073"/>
                </a:cubicBezTo>
                <a:cubicBezTo>
                  <a:pt x="578284" y="3404141"/>
                  <a:pt x="587610" y="3385637"/>
                  <a:pt x="595746" y="3366654"/>
                </a:cubicBezTo>
                <a:cubicBezTo>
                  <a:pt x="601499" y="3353231"/>
                  <a:pt x="603069" y="3338153"/>
                  <a:pt x="609600" y="3325091"/>
                </a:cubicBezTo>
                <a:cubicBezTo>
                  <a:pt x="617047" y="3310198"/>
                  <a:pt x="628073" y="3297382"/>
                  <a:pt x="637310" y="3283527"/>
                </a:cubicBezTo>
                <a:cubicBezTo>
                  <a:pt x="651195" y="3241871"/>
                  <a:pt x="649032" y="3236210"/>
                  <a:pt x="678873" y="3200400"/>
                </a:cubicBezTo>
                <a:cubicBezTo>
                  <a:pt x="691416" y="3185348"/>
                  <a:pt x="707894" y="3173888"/>
                  <a:pt x="720437" y="3158836"/>
                </a:cubicBezTo>
                <a:cubicBezTo>
                  <a:pt x="731097" y="3146044"/>
                  <a:pt x="737486" y="3130065"/>
                  <a:pt x="748146" y="3117273"/>
                </a:cubicBezTo>
                <a:cubicBezTo>
                  <a:pt x="760689" y="3102221"/>
                  <a:pt x="777681" y="3091175"/>
                  <a:pt x="789710" y="3075709"/>
                </a:cubicBezTo>
                <a:cubicBezTo>
                  <a:pt x="810156" y="3049422"/>
                  <a:pt x="826655" y="3020291"/>
                  <a:pt x="845128" y="2992582"/>
                </a:cubicBezTo>
                <a:cubicBezTo>
                  <a:pt x="854364" y="2978727"/>
                  <a:pt x="858982" y="2960254"/>
                  <a:pt x="872837" y="2951018"/>
                </a:cubicBezTo>
                <a:lnTo>
                  <a:pt x="914400" y="2923309"/>
                </a:lnTo>
                <a:cubicBezTo>
                  <a:pt x="979055" y="2826328"/>
                  <a:pt x="942110" y="2858655"/>
                  <a:pt x="1011382" y="2812473"/>
                </a:cubicBezTo>
                <a:cubicBezTo>
                  <a:pt x="1021265" y="2782826"/>
                  <a:pt x="1027669" y="2751462"/>
                  <a:pt x="1052946" y="2729345"/>
                </a:cubicBezTo>
                <a:cubicBezTo>
                  <a:pt x="1084462" y="2701768"/>
                  <a:pt x="1148952" y="2664449"/>
                  <a:pt x="1191491" y="2646218"/>
                </a:cubicBezTo>
                <a:cubicBezTo>
                  <a:pt x="1204914" y="2640465"/>
                  <a:pt x="1219200" y="2636982"/>
                  <a:pt x="1233055" y="2632364"/>
                </a:cubicBezTo>
                <a:cubicBezTo>
                  <a:pt x="1242291" y="2623127"/>
                  <a:pt x="1249563" y="2611375"/>
                  <a:pt x="1260764" y="2604654"/>
                </a:cubicBezTo>
                <a:cubicBezTo>
                  <a:pt x="1273287" y="2597140"/>
                  <a:pt x="1288905" y="2596553"/>
                  <a:pt x="1302328" y="2590800"/>
                </a:cubicBezTo>
                <a:cubicBezTo>
                  <a:pt x="1321311" y="2582664"/>
                  <a:pt x="1340232" y="2574037"/>
                  <a:pt x="1357746" y="2563091"/>
                </a:cubicBezTo>
                <a:cubicBezTo>
                  <a:pt x="1453604" y="2503179"/>
                  <a:pt x="1373071" y="2534891"/>
                  <a:pt x="1454728" y="2507673"/>
                </a:cubicBezTo>
                <a:cubicBezTo>
                  <a:pt x="1522237" y="2406409"/>
                  <a:pt x="1432388" y="2526290"/>
                  <a:pt x="1537855" y="2438400"/>
                </a:cubicBezTo>
                <a:cubicBezTo>
                  <a:pt x="1550647" y="2427740"/>
                  <a:pt x="1553033" y="2407801"/>
                  <a:pt x="1565564" y="2396836"/>
                </a:cubicBezTo>
                <a:cubicBezTo>
                  <a:pt x="1590626" y="2374906"/>
                  <a:pt x="1648691" y="2341418"/>
                  <a:pt x="1648691" y="2341418"/>
                </a:cubicBezTo>
                <a:cubicBezTo>
                  <a:pt x="1722579" y="2230585"/>
                  <a:pt x="1625603" y="2364505"/>
                  <a:pt x="1717964" y="2272145"/>
                </a:cubicBezTo>
                <a:cubicBezTo>
                  <a:pt x="1780632" y="2209478"/>
                  <a:pt x="1706320" y="2243700"/>
                  <a:pt x="1787237" y="2216727"/>
                </a:cubicBezTo>
                <a:cubicBezTo>
                  <a:pt x="1822058" y="2112261"/>
                  <a:pt x="1771037" y="2236976"/>
                  <a:pt x="1842655" y="2147454"/>
                </a:cubicBezTo>
                <a:cubicBezTo>
                  <a:pt x="1851778" y="2136050"/>
                  <a:pt x="1848409" y="2118042"/>
                  <a:pt x="1856510" y="2105891"/>
                </a:cubicBezTo>
                <a:cubicBezTo>
                  <a:pt x="1867378" y="2089588"/>
                  <a:pt x="1885530" y="2079379"/>
                  <a:pt x="1898073" y="2064327"/>
                </a:cubicBezTo>
                <a:cubicBezTo>
                  <a:pt x="1916948" y="2041677"/>
                  <a:pt x="1926623" y="2011175"/>
                  <a:pt x="1953491" y="1995054"/>
                </a:cubicBezTo>
                <a:cubicBezTo>
                  <a:pt x="1966014" y="1987540"/>
                  <a:pt x="1981200" y="1985818"/>
                  <a:pt x="1995055" y="1981200"/>
                </a:cubicBezTo>
                <a:lnTo>
                  <a:pt x="2119746" y="1898073"/>
                </a:lnTo>
                <a:cubicBezTo>
                  <a:pt x="2133601" y="1888837"/>
                  <a:pt x="2145513" y="1875630"/>
                  <a:pt x="2161310" y="1870364"/>
                </a:cubicBezTo>
                <a:cubicBezTo>
                  <a:pt x="2175164" y="1865746"/>
                  <a:pt x="2189811" y="1863040"/>
                  <a:pt x="2202873" y="1856509"/>
                </a:cubicBezTo>
                <a:cubicBezTo>
                  <a:pt x="2310302" y="1802794"/>
                  <a:pt x="2181531" y="1849770"/>
                  <a:pt x="2286000" y="1814945"/>
                </a:cubicBezTo>
                <a:cubicBezTo>
                  <a:pt x="2341826" y="1759121"/>
                  <a:pt x="2288217" y="1801645"/>
                  <a:pt x="2410691" y="1773382"/>
                </a:cubicBezTo>
                <a:cubicBezTo>
                  <a:pt x="2439151" y="1766814"/>
                  <a:pt x="2466110" y="1754910"/>
                  <a:pt x="2493819" y="1745673"/>
                </a:cubicBezTo>
                <a:lnTo>
                  <a:pt x="2576946" y="1717964"/>
                </a:lnTo>
                <a:lnTo>
                  <a:pt x="2618510" y="1704109"/>
                </a:lnTo>
                <a:cubicBezTo>
                  <a:pt x="2678546" y="1708727"/>
                  <a:pt x="2739142" y="1708573"/>
                  <a:pt x="2798619" y="1717964"/>
                </a:cubicBezTo>
                <a:cubicBezTo>
                  <a:pt x="2827469" y="1722519"/>
                  <a:pt x="2853105" y="1739945"/>
                  <a:pt x="2881746" y="1745673"/>
                </a:cubicBezTo>
                <a:cubicBezTo>
                  <a:pt x="2983040" y="1765931"/>
                  <a:pt x="2927707" y="1756197"/>
                  <a:pt x="3048000" y="1773382"/>
                </a:cubicBezTo>
                <a:cubicBezTo>
                  <a:pt x="3075709" y="1782618"/>
                  <a:pt x="3106825" y="1784889"/>
                  <a:pt x="3131128" y="1801091"/>
                </a:cubicBezTo>
                <a:cubicBezTo>
                  <a:pt x="3144982" y="1810327"/>
                  <a:pt x="3157043" y="1823110"/>
                  <a:pt x="3172691" y="1828800"/>
                </a:cubicBezTo>
                <a:cubicBezTo>
                  <a:pt x="3208481" y="1841814"/>
                  <a:pt x="3246582" y="1847273"/>
                  <a:pt x="3283528" y="1856509"/>
                </a:cubicBezTo>
                <a:lnTo>
                  <a:pt x="3338946" y="1870364"/>
                </a:lnTo>
                <a:cubicBezTo>
                  <a:pt x="3385128" y="1865746"/>
                  <a:pt x="3432268" y="1866945"/>
                  <a:pt x="3477491" y="1856509"/>
                </a:cubicBezTo>
                <a:cubicBezTo>
                  <a:pt x="3493716" y="1852765"/>
                  <a:pt x="3503839" y="1835563"/>
                  <a:pt x="3519055" y="1828800"/>
                </a:cubicBezTo>
                <a:cubicBezTo>
                  <a:pt x="3545745" y="1816938"/>
                  <a:pt x="3574473" y="1810327"/>
                  <a:pt x="3602182" y="1801091"/>
                </a:cubicBezTo>
                <a:lnTo>
                  <a:pt x="3643746" y="1787236"/>
                </a:lnTo>
                <a:cubicBezTo>
                  <a:pt x="3671454" y="1704111"/>
                  <a:pt x="3634510" y="1778000"/>
                  <a:pt x="3699164" y="1731818"/>
                </a:cubicBezTo>
                <a:cubicBezTo>
                  <a:pt x="3720422" y="1716634"/>
                  <a:pt x="3734182" y="1692720"/>
                  <a:pt x="3754582" y="1676400"/>
                </a:cubicBezTo>
                <a:cubicBezTo>
                  <a:pt x="3780587" y="1655596"/>
                  <a:pt x="3837710" y="1620982"/>
                  <a:pt x="3837710" y="1620982"/>
                </a:cubicBezTo>
                <a:cubicBezTo>
                  <a:pt x="3917123" y="1501861"/>
                  <a:pt x="3821911" y="1652580"/>
                  <a:pt x="3879273" y="1537854"/>
                </a:cubicBezTo>
                <a:cubicBezTo>
                  <a:pt x="3886719" y="1522961"/>
                  <a:pt x="3897746" y="1510145"/>
                  <a:pt x="3906982" y="1496291"/>
                </a:cubicBezTo>
                <a:cubicBezTo>
                  <a:pt x="3928307" y="1389670"/>
                  <a:pt x="3915124" y="1449871"/>
                  <a:pt x="3948546" y="1316182"/>
                </a:cubicBezTo>
                <a:cubicBezTo>
                  <a:pt x="3953164" y="1297709"/>
                  <a:pt x="3951838" y="1276607"/>
                  <a:pt x="3962400" y="1260764"/>
                </a:cubicBezTo>
                <a:lnTo>
                  <a:pt x="3990110" y="1219200"/>
                </a:lnTo>
                <a:cubicBezTo>
                  <a:pt x="3996867" y="1198929"/>
                  <a:pt x="4031508" y="1089583"/>
                  <a:pt x="4045528" y="1066800"/>
                </a:cubicBezTo>
                <a:cubicBezTo>
                  <a:pt x="4069732" y="1027469"/>
                  <a:pt x="4128655" y="955964"/>
                  <a:pt x="4128655" y="955964"/>
                </a:cubicBezTo>
                <a:cubicBezTo>
                  <a:pt x="4160982" y="858981"/>
                  <a:pt x="4128655" y="882072"/>
                  <a:pt x="4197928" y="858982"/>
                </a:cubicBezTo>
                <a:cubicBezTo>
                  <a:pt x="4211782" y="849746"/>
                  <a:pt x="4224275" y="838036"/>
                  <a:pt x="4239491" y="831273"/>
                </a:cubicBezTo>
                <a:cubicBezTo>
                  <a:pt x="4266182" y="819410"/>
                  <a:pt x="4322619" y="803564"/>
                  <a:pt x="4322619" y="803564"/>
                </a:cubicBezTo>
                <a:cubicBezTo>
                  <a:pt x="4357074" y="780593"/>
                  <a:pt x="4379420" y="763212"/>
                  <a:pt x="4419600" y="748145"/>
                </a:cubicBezTo>
                <a:cubicBezTo>
                  <a:pt x="4437429" y="741459"/>
                  <a:pt x="4456546" y="738909"/>
                  <a:pt x="4475019" y="734291"/>
                </a:cubicBezTo>
                <a:cubicBezTo>
                  <a:pt x="4594126" y="654885"/>
                  <a:pt x="4443431" y="750085"/>
                  <a:pt x="4558146" y="692727"/>
                </a:cubicBezTo>
                <a:cubicBezTo>
                  <a:pt x="4697295" y="623153"/>
                  <a:pt x="4485094" y="710182"/>
                  <a:pt x="4655128" y="637309"/>
                </a:cubicBezTo>
                <a:cubicBezTo>
                  <a:pt x="4668551" y="631556"/>
                  <a:pt x="4683925" y="630546"/>
                  <a:pt x="4696691" y="623454"/>
                </a:cubicBezTo>
                <a:cubicBezTo>
                  <a:pt x="4839603" y="544058"/>
                  <a:pt x="4727337" y="585529"/>
                  <a:pt x="4821382" y="554182"/>
                </a:cubicBezTo>
                <a:cubicBezTo>
                  <a:pt x="4835237" y="544946"/>
                  <a:pt x="4847730" y="533236"/>
                  <a:pt x="4862946" y="526473"/>
                </a:cubicBezTo>
                <a:cubicBezTo>
                  <a:pt x="4889636" y="514611"/>
                  <a:pt x="4946073" y="498764"/>
                  <a:pt x="4946073" y="498764"/>
                </a:cubicBezTo>
                <a:cubicBezTo>
                  <a:pt x="5004455" y="440380"/>
                  <a:pt x="4957269" y="476027"/>
                  <a:pt x="5098473" y="457200"/>
                </a:cubicBezTo>
                <a:cubicBezTo>
                  <a:pt x="5126318" y="453487"/>
                  <a:pt x="5154178" y="449439"/>
                  <a:pt x="5181600" y="443345"/>
                </a:cubicBezTo>
                <a:cubicBezTo>
                  <a:pt x="5195856" y="440177"/>
                  <a:pt x="5208759" y="431892"/>
                  <a:pt x="5223164" y="429491"/>
                </a:cubicBezTo>
                <a:cubicBezTo>
                  <a:pt x="5236830" y="427213"/>
                  <a:pt x="5250873" y="429491"/>
                  <a:pt x="5264728" y="429491"/>
                </a:cubicBezTo>
              </a:path>
            </a:pathLst>
          </a:custGeom>
          <a:noFill/>
          <a:ln w="5715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Objaśnienie ze strzałką w górę 21"/>
          <p:cNvSpPr/>
          <p:nvPr/>
        </p:nvSpPr>
        <p:spPr>
          <a:xfrm>
            <a:off x="0" y="3219398"/>
            <a:ext cx="2838960" cy="1094525"/>
          </a:xfrm>
          <a:prstGeom prst="upArrow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TYLE SAMO</a:t>
            </a:r>
            <a:endParaRPr lang="pl-PL" sz="1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Objaśnienie ze strzałką w górę 22"/>
          <p:cNvSpPr/>
          <p:nvPr/>
        </p:nvSpPr>
        <p:spPr>
          <a:xfrm>
            <a:off x="5999145" y="3781356"/>
            <a:ext cx="2838960" cy="1094525"/>
          </a:xfrm>
          <a:prstGeom prst="upArrow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TYLE SAMO</a:t>
            </a:r>
            <a:endParaRPr lang="pl-PL" sz="1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Siedmiokąt 23"/>
          <p:cNvSpPr/>
          <p:nvPr/>
        </p:nvSpPr>
        <p:spPr>
          <a:xfrm>
            <a:off x="138545" y="2871198"/>
            <a:ext cx="957673" cy="889312"/>
          </a:xfrm>
          <a:prstGeom prst="heptagon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</a:rPr>
              <a:t>8</a:t>
            </a:r>
            <a:endParaRPr lang="pl-PL" sz="5400" b="1" dirty="0">
              <a:solidFill>
                <a:srgbClr val="FF0000"/>
              </a:solidFill>
            </a:endParaRPr>
          </a:p>
        </p:txBody>
      </p:sp>
      <p:sp>
        <p:nvSpPr>
          <p:cNvPr id="25" name="Siedmiokąt 24"/>
          <p:cNvSpPr/>
          <p:nvPr/>
        </p:nvSpPr>
        <p:spPr>
          <a:xfrm>
            <a:off x="8186327" y="3394101"/>
            <a:ext cx="957673" cy="889312"/>
          </a:xfrm>
          <a:prstGeom prst="heptagon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rgbClr val="FF0000"/>
                </a:solidFill>
              </a:rPr>
              <a:t>8</a:t>
            </a:r>
            <a:endParaRPr lang="pl-PL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0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Niestandardowy 5">
      <a:dk1>
        <a:srgbClr val="FDF5D5"/>
      </a:dk1>
      <a:lt1>
        <a:srgbClr val="FFF39D"/>
      </a:lt1>
      <a:dk2>
        <a:srgbClr val="FFF39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43</Words>
  <Application>Microsoft Office PowerPoint</Application>
  <PresentationFormat>Pokaz na ekranie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Przepływ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Asia</dc:creator>
  <cp:lastModifiedBy>Asia</cp:lastModifiedBy>
  <cp:revision>10</cp:revision>
  <dcterms:created xsi:type="dcterms:W3CDTF">2014-09-17T18:53:10Z</dcterms:created>
  <dcterms:modified xsi:type="dcterms:W3CDTF">2014-09-19T13:21:47Z</dcterms:modified>
</cp:coreProperties>
</file>